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0" r:id="rId5"/>
  </p:sldMasterIdLst>
  <p:notesMasterIdLst>
    <p:notesMasterId r:id="rId37"/>
  </p:notesMasterIdLst>
  <p:sldIdLst>
    <p:sldId id="256" r:id="rId6"/>
    <p:sldId id="372" r:id="rId7"/>
    <p:sldId id="408" r:id="rId8"/>
    <p:sldId id="377" r:id="rId9"/>
    <p:sldId id="378" r:id="rId10"/>
    <p:sldId id="379" r:id="rId11"/>
    <p:sldId id="380" r:id="rId12"/>
    <p:sldId id="400" r:id="rId13"/>
    <p:sldId id="401" r:id="rId14"/>
    <p:sldId id="381" r:id="rId15"/>
    <p:sldId id="402" r:id="rId16"/>
    <p:sldId id="382" r:id="rId17"/>
    <p:sldId id="403" r:id="rId18"/>
    <p:sldId id="404" r:id="rId19"/>
    <p:sldId id="405" r:id="rId20"/>
    <p:sldId id="383" r:id="rId21"/>
    <p:sldId id="406" r:id="rId22"/>
    <p:sldId id="384" r:id="rId23"/>
    <p:sldId id="407" r:id="rId24"/>
    <p:sldId id="385" r:id="rId25"/>
    <p:sldId id="386" r:id="rId26"/>
    <p:sldId id="387" r:id="rId27"/>
    <p:sldId id="388" r:id="rId28"/>
    <p:sldId id="389" r:id="rId29"/>
    <p:sldId id="390" r:id="rId30"/>
    <p:sldId id="391" r:id="rId31"/>
    <p:sldId id="392" r:id="rId32"/>
    <p:sldId id="393" r:id="rId33"/>
    <p:sldId id="394" r:id="rId34"/>
    <p:sldId id="395" r:id="rId35"/>
    <p:sldId id="409" r:id="rId36"/>
  </p:sldIdLst>
  <p:sldSz cx="9144000" cy="5143500" type="screen16x9"/>
  <p:notesSz cx="6810375" cy="9942513"/>
  <p:defaultTextStyle>
    <a:defPPr>
      <a:defRPr lang="nb-NO"/>
    </a:defPPr>
    <a:lvl1pPr marL="0" algn="l" defTabSz="685468" rtl="0" eaLnBrk="1" latinLnBrk="0" hangingPunct="1">
      <a:defRPr sz="1400" kern="1200">
        <a:solidFill>
          <a:schemeClr val="tx1"/>
        </a:solidFill>
        <a:latin typeface="+mn-lt"/>
        <a:ea typeface="+mn-ea"/>
        <a:cs typeface="+mn-cs"/>
      </a:defRPr>
    </a:lvl1pPr>
    <a:lvl2pPr marL="342735" algn="l" defTabSz="685468" rtl="0" eaLnBrk="1" latinLnBrk="0" hangingPunct="1">
      <a:defRPr sz="1400" kern="1200">
        <a:solidFill>
          <a:schemeClr val="tx1"/>
        </a:solidFill>
        <a:latin typeface="+mn-lt"/>
        <a:ea typeface="+mn-ea"/>
        <a:cs typeface="+mn-cs"/>
      </a:defRPr>
    </a:lvl2pPr>
    <a:lvl3pPr marL="685468" algn="l" defTabSz="685468" rtl="0" eaLnBrk="1" latinLnBrk="0" hangingPunct="1">
      <a:defRPr sz="1400" kern="1200">
        <a:solidFill>
          <a:schemeClr val="tx1"/>
        </a:solidFill>
        <a:latin typeface="+mn-lt"/>
        <a:ea typeface="+mn-ea"/>
        <a:cs typeface="+mn-cs"/>
      </a:defRPr>
    </a:lvl3pPr>
    <a:lvl4pPr marL="1028203" algn="l" defTabSz="685468" rtl="0" eaLnBrk="1" latinLnBrk="0" hangingPunct="1">
      <a:defRPr sz="1400" kern="1200">
        <a:solidFill>
          <a:schemeClr val="tx1"/>
        </a:solidFill>
        <a:latin typeface="+mn-lt"/>
        <a:ea typeface="+mn-ea"/>
        <a:cs typeface="+mn-cs"/>
      </a:defRPr>
    </a:lvl4pPr>
    <a:lvl5pPr marL="1370937" algn="l" defTabSz="685468" rtl="0" eaLnBrk="1" latinLnBrk="0" hangingPunct="1">
      <a:defRPr sz="1400" kern="1200">
        <a:solidFill>
          <a:schemeClr val="tx1"/>
        </a:solidFill>
        <a:latin typeface="+mn-lt"/>
        <a:ea typeface="+mn-ea"/>
        <a:cs typeface="+mn-cs"/>
      </a:defRPr>
    </a:lvl5pPr>
    <a:lvl6pPr marL="1713671" algn="l" defTabSz="685468" rtl="0" eaLnBrk="1" latinLnBrk="0" hangingPunct="1">
      <a:defRPr sz="1400" kern="1200">
        <a:solidFill>
          <a:schemeClr val="tx1"/>
        </a:solidFill>
        <a:latin typeface="+mn-lt"/>
        <a:ea typeface="+mn-ea"/>
        <a:cs typeface="+mn-cs"/>
      </a:defRPr>
    </a:lvl6pPr>
    <a:lvl7pPr marL="2056405" algn="l" defTabSz="685468" rtl="0" eaLnBrk="1" latinLnBrk="0" hangingPunct="1">
      <a:defRPr sz="1400" kern="1200">
        <a:solidFill>
          <a:schemeClr val="tx1"/>
        </a:solidFill>
        <a:latin typeface="+mn-lt"/>
        <a:ea typeface="+mn-ea"/>
        <a:cs typeface="+mn-cs"/>
      </a:defRPr>
    </a:lvl7pPr>
    <a:lvl8pPr marL="2399140" algn="l" defTabSz="685468" rtl="0" eaLnBrk="1" latinLnBrk="0" hangingPunct="1">
      <a:defRPr sz="1400" kern="1200">
        <a:solidFill>
          <a:schemeClr val="tx1"/>
        </a:solidFill>
        <a:latin typeface="+mn-lt"/>
        <a:ea typeface="+mn-ea"/>
        <a:cs typeface="+mn-cs"/>
      </a:defRPr>
    </a:lvl8pPr>
    <a:lvl9pPr marL="2741874" algn="l" defTabSz="685468"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sjon" id="{25C62281-0152-644D-9521-09153DF4676C}">
          <p14:sldIdLst>
            <p14:sldId id="256"/>
            <p14:sldId id="372"/>
            <p14:sldId id="408"/>
            <p14:sldId id="377"/>
            <p14:sldId id="378"/>
            <p14:sldId id="379"/>
            <p14:sldId id="380"/>
            <p14:sldId id="400"/>
            <p14:sldId id="401"/>
            <p14:sldId id="381"/>
            <p14:sldId id="402"/>
            <p14:sldId id="382"/>
            <p14:sldId id="403"/>
            <p14:sldId id="404"/>
            <p14:sldId id="405"/>
            <p14:sldId id="383"/>
            <p14:sldId id="406"/>
            <p14:sldId id="384"/>
            <p14:sldId id="407"/>
            <p14:sldId id="385"/>
            <p14:sldId id="386"/>
            <p14:sldId id="387"/>
            <p14:sldId id="388"/>
            <p14:sldId id="389"/>
            <p14:sldId id="390"/>
            <p14:sldId id="391"/>
            <p14:sldId id="392"/>
            <p14:sldId id="393"/>
            <p14:sldId id="394"/>
            <p14:sldId id="395"/>
            <p14:sldId id="409"/>
          </p14:sldIdLst>
        </p14:section>
        <p14:section name="Eksempler på grafer" id="{DD4C4B2F-5EC8-7547-95CD-5E43AEE1F915}">
          <p14:sldIdLst/>
        </p14:section>
        <p14:section name="Ikoner" id="{35EF6CBF-38EE-C64B-AF72-B99BB1BB46F7}">
          <p14:sldIdLst/>
        </p14:section>
      </p14:sectionLst>
    </p:ext>
    <p:ext uri="{EFAFB233-063F-42B5-8137-9DF3F51BA10A}">
      <p15:sldGuideLst xmlns:p15="http://schemas.microsoft.com/office/powerpoint/2012/main">
        <p15:guide id="1" orient="horz" pos="4320" userDrawn="1">
          <p15:clr>
            <a:srgbClr val="A4A3A4"/>
          </p15:clr>
        </p15:guide>
        <p15:guide id="2" pos="7680" userDrawn="1">
          <p15:clr>
            <a:srgbClr val="A4A3A4"/>
          </p15:clr>
        </p15:guide>
        <p15:guide id="3" orient="horz" pos="1620">
          <p15:clr>
            <a:srgbClr val="A4A3A4"/>
          </p15:clr>
        </p15:guide>
        <p15:guide id="4" pos="2880">
          <p15:clr>
            <a:srgbClr val="A4A3A4"/>
          </p15:clr>
        </p15:guide>
        <p15:guide id="5" orient="horz" pos="11521">
          <p15:clr>
            <a:srgbClr val="A4A3A4"/>
          </p15:clr>
        </p15:guide>
        <p15:guide id="6" orient="horz" pos="4321">
          <p15:clr>
            <a:srgbClr val="A4A3A4"/>
          </p15:clr>
        </p15:guide>
        <p15:guide id="7" pos="20481">
          <p15:clr>
            <a:srgbClr val="A4A3A4"/>
          </p15:clr>
        </p15:guide>
        <p15:guide id="8" pos="7681">
          <p15:clr>
            <a:srgbClr val="A4A3A4"/>
          </p15:clr>
        </p15:guide>
        <p15:guide id="9" orient="horz" pos="607">
          <p15:clr>
            <a:srgbClr val="A4A3A4"/>
          </p15:clr>
        </p15:guide>
        <p15:guide id="10" pos="10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dhild Dahlstrøm" initials="AD" lastIdx="3" clrIdx="0">
    <p:extLst>
      <p:ext uri="{19B8F6BF-5375-455C-9EA6-DF929625EA0E}">
        <p15:presenceInfo xmlns:p15="http://schemas.microsoft.com/office/powerpoint/2012/main" userId="S-1-5-21-3437035354-349890290-3231823596-147251" providerId="AD"/>
      </p:ext>
    </p:extLst>
  </p:cmAuthor>
  <p:cmAuthor id="2" name="Carl Erik Nyvold" initials="CEN" lastIdx="1" clrIdx="1">
    <p:extLst>
      <p:ext uri="{19B8F6BF-5375-455C-9EA6-DF929625EA0E}">
        <p15:presenceInfo xmlns:p15="http://schemas.microsoft.com/office/powerpoint/2012/main" userId="S::CEN@kpb.no::b5c630b9-0206-4b02-b726-a2b1ec8445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1D3B2"/>
    <a:srgbClr val="F0E9D9"/>
    <a:srgbClr val="C64894"/>
    <a:srgbClr val="D77B2E"/>
    <a:srgbClr val="43B04C"/>
    <a:srgbClr val="008FD1"/>
    <a:srgbClr val="BF4096"/>
    <a:srgbClr val="FF9100"/>
    <a:srgbClr val="38B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1245AF3-A2C9-46A3-915F-A137247E6010}" styleName="SB1 - variant 2">
    <a:wholeTbl>
      <a:tcTxStyle>
        <a:fontRef idx="minor">
          <a:prstClr val="black"/>
        </a:fontRef>
        <a:schemeClr val="dk1"/>
      </a:tcTxStyle>
      <a:tcStyle>
        <a:tcBdr>
          <a:left>
            <a:ln>
              <a:noFill/>
            </a:ln>
          </a:left>
          <a:right>
            <a:ln>
              <a:noFill/>
            </a:ln>
          </a:right>
          <a:top>
            <a:ln>
              <a:noFill/>
            </a:ln>
          </a:top>
          <a:bottom>
            <a:ln>
              <a:noFill/>
            </a:ln>
          </a:bottom>
          <a:insideH>
            <a:ln>
              <a:noFill/>
            </a:ln>
          </a:insideH>
          <a:insideV>
            <a:ln>
              <a:noFill/>
            </a:ln>
          </a:insideV>
        </a:tcBdr>
      </a:tcStyle>
    </a:wholeTbl>
    <a:band1H>
      <a:tcStyle>
        <a:tcBdr/>
      </a:tcStyle>
    </a:band1H>
    <a:band2H>
      <a:tcStyle>
        <a:tcBdr/>
        <a:fill>
          <a:solidFill>
            <a:srgbClr val="EDE6CF"/>
          </a:solidFill>
        </a:fill>
      </a:tcStyle>
    </a:band2H>
    <a:firstRow>
      <a:tcTxStyle b="on">
        <a:fontRef idx="minor">
          <a:prstClr val="black"/>
        </a:fontRef>
        <a:schemeClr val="lt1"/>
      </a:tcTxStyle>
      <a:tcStyle>
        <a:tcBdr/>
        <a:fill>
          <a:solidFill>
            <a:schemeClr val="accent2"/>
          </a:solidFill>
        </a:fill>
      </a:tcStyle>
    </a:firstRow>
  </a:tblStyle>
  <a:tblStyle styleId="{FABE759C-2184-4938-8171-2C164F75D697}" styleName="SB1 - variant 1">
    <a:wholeTbl>
      <a:tcTxStyle>
        <a:fontRef idx="minor">
          <a:scrgbClr r="0" g="0" b="0"/>
        </a:fontRef>
        <a:schemeClr val="tx1"/>
      </a:tcTxStyle>
      <a:tcStyle>
        <a:tcBdr>
          <a:left>
            <a:ln>
              <a:noFill/>
            </a:ln>
          </a:left>
          <a:right>
            <a:ln>
              <a:noFill/>
            </a:ln>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31" autoAdjust="0"/>
    <p:restoredTop sz="81020" autoAdjust="0"/>
  </p:normalViewPr>
  <p:slideViewPr>
    <p:cSldViewPr showGuides="1">
      <p:cViewPr varScale="1">
        <p:scale>
          <a:sx n="137" d="100"/>
          <a:sy n="137" d="100"/>
        </p:scale>
        <p:origin x="1016" y="176"/>
      </p:cViewPr>
      <p:guideLst>
        <p:guide orient="horz" pos="4320"/>
        <p:guide pos="7680"/>
        <p:guide orient="horz" pos="1620"/>
        <p:guide pos="2880"/>
        <p:guide orient="horz" pos="11521"/>
        <p:guide orient="horz" pos="4321"/>
        <p:guide pos="20481"/>
        <p:guide pos="7681"/>
        <p:guide orient="horz" pos="607"/>
        <p:guide pos="10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0"/>
            <a:ext cx="2951162" cy="498853"/>
          </a:xfrm>
          <a:prstGeom prst="rect">
            <a:avLst/>
          </a:prstGeom>
        </p:spPr>
        <p:txBody>
          <a:bodyPr vert="horz" lIns="91474" tIns="45737" rIns="91474" bIns="45737" rtlCol="0"/>
          <a:lstStyle>
            <a:lvl1pPr algn="l">
              <a:defRPr sz="1100"/>
            </a:lvl1pPr>
          </a:lstStyle>
          <a:p>
            <a:endParaRPr lang="nb-NO"/>
          </a:p>
        </p:txBody>
      </p:sp>
      <p:sp>
        <p:nvSpPr>
          <p:cNvPr id="3" name="Plassholder for dato 2"/>
          <p:cNvSpPr>
            <a:spLocks noGrp="1"/>
          </p:cNvSpPr>
          <p:nvPr>
            <p:ph type="dt" idx="1"/>
          </p:nvPr>
        </p:nvSpPr>
        <p:spPr>
          <a:xfrm>
            <a:off x="3857638" y="0"/>
            <a:ext cx="2951162" cy="498853"/>
          </a:xfrm>
          <a:prstGeom prst="rect">
            <a:avLst/>
          </a:prstGeom>
        </p:spPr>
        <p:txBody>
          <a:bodyPr vert="horz" lIns="91474" tIns="45737" rIns="91474" bIns="45737" rtlCol="0"/>
          <a:lstStyle>
            <a:lvl1pPr algn="r">
              <a:defRPr sz="1100"/>
            </a:lvl1pPr>
          </a:lstStyle>
          <a:p>
            <a:fld id="{4B3BCC77-73F5-4BEB-ACF7-0CE4C2CB5288}" type="datetimeFigureOut">
              <a:rPr lang="nb-NO" smtClean="0"/>
              <a:t>15.03.2023</a:t>
            </a:fld>
            <a:endParaRPr lang="nb-NO"/>
          </a:p>
        </p:txBody>
      </p:sp>
      <p:sp>
        <p:nvSpPr>
          <p:cNvPr id="4" name="Plassholder for lysbilde 3"/>
          <p:cNvSpPr>
            <a:spLocks noGrp="1" noRot="1" noChangeAspect="1"/>
          </p:cNvSpPr>
          <p:nvPr>
            <p:ph type="sldImg" idx="2"/>
          </p:nvPr>
        </p:nvSpPr>
        <p:spPr>
          <a:xfrm>
            <a:off x="425450" y="1244600"/>
            <a:ext cx="5959475" cy="3352800"/>
          </a:xfrm>
          <a:prstGeom prst="rect">
            <a:avLst/>
          </a:prstGeom>
          <a:noFill/>
          <a:ln w="12700">
            <a:solidFill>
              <a:prstClr val="black"/>
            </a:solidFill>
          </a:ln>
        </p:spPr>
        <p:txBody>
          <a:bodyPr vert="horz" lIns="91474" tIns="45737" rIns="91474" bIns="45737" rtlCol="0" anchor="ctr"/>
          <a:lstStyle/>
          <a:p>
            <a:endParaRPr lang="nb-NO"/>
          </a:p>
        </p:txBody>
      </p:sp>
      <p:sp>
        <p:nvSpPr>
          <p:cNvPr id="5" name="Plassholder for notater 4"/>
          <p:cNvSpPr>
            <a:spLocks noGrp="1"/>
          </p:cNvSpPr>
          <p:nvPr>
            <p:ph type="body" sz="quarter" idx="3"/>
          </p:nvPr>
        </p:nvSpPr>
        <p:spPr>
          <a:xfrm>
            <a:off x="681039" y="4784836"/>
            <a:ext cx="5448300" cy="3914864"/>
          </a:xfrm>
          <a:prstGeom prst="rect">
            <a:avLst/>
          </a:prstGeom>
        </p:spPr>
        <p:txBody>
          <a:bodyPr vert="horz" lIns="91474" tIns="45737" rIns="91474" bIns="45737"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9443665"/>
            <a:ext cx="2951162" cy="498852"/>
          </a:xfrm>
          <a:prstGeom prst="rect">
            <a:avLst/>
          </a:prstGeom>
        </p:spPr>
        <p:txBody>
          <a:bodyPr vert="horz" lIns="91474" tIns="45737" rIns="91474" bIns="45737" rtlCol="0" anchor="b"/>
          <a:lstStyle>
            <a:lvl1pPr algn="l">
              <a:defRPr sz="1100"/>
            </a:lvl1pPr>
          </a:lstStyle>
          <a:p>
            <a:endParaRPr lang="nb-NO"/>
          </a:p>
        </p:txBody>
      </p:sp>
      <p:sp>
        <p:nvSpPr>
          <p:cNvPr id="7" name="Plassholder for lysbildenummer 6"/>
          <p:cNvSpPr>
            <a:spLocks noGrp="1"/>
          </p:cNvSpPr>
          <p:nvPr>
            <p:ph type="sldNum" sz="quarter" idx="5"/>
          </p:nvPr>
        </p:nvSpPr>
        <p:spPr>
          <a:xfrm>
            <a:off x="3857638" y="9443665"/>
            <a:ext cx="2951162" cy="498852"/>
          </a:xfrm>
          <a:prstGeom prst="rect">
            <a:avLst/>
          </a:prstGeom>
        </p:spPr>
        <p:txBody>
          <a:bodyPr vert="horz" lIns="91474" tIns="45737" rIns="91474" bIns="45737" rtlCol="0" anchor="b"/>
          <a:lstStyle>
            <a:lvl1pPr algn="r">
              <a:defRPr sz="1100"/>
            </a:lvl1pPr>
          </a:lstStyle>
          <a:p>
            <a:fld id="{E9886F14-9DC7-4102-8C09-9E9C64CF5D69}" type="slidenum">
              <a:rPr lang="nb-NO" smtClean="0"/>
              <a:t>‹#›</a:t>
            </a:fld>
            <a:endParaRPr lang="nb-NO"/>
          </a:p>
        </p:txBody>
      </p:sp>
    </p:spTree>
    <p:extLst>
      <p:ext uri="{BB962C8B-B14F-4D97-AF65-F5344CB8AC3E}">
        <p14:creationId xmlns:p14="http://schemas.microsoft.com/office/powerpoint/2010/main" val="2066839460"/>
      </p:ext>
    </p:extLst>
  </p:cSld>
  <p:clrMap bg1="lt1" tx1="dk1" bg2="lt2" tx2="dk2" accent1="accent1" accent2="accent2" accent3="accent3" accent4="accent4" accent5="accent5" accent6="accent6" hlink="hlink" folHlink="folHlink"/>
  <p:notesStyle>
    <a:lvl1pPr marL="0" algn="l" defTabSz="685468" rtl="0" eaLnBrk="1" latinLnBrk="0" hangingPunct="1">
      <a:defRPr sz="900" kern="1200">
        <a:solidFill>
          <a:schemeClr val="tx1"/>
        </a:solidFill>
        <a:latin typeface="+mn-lt"/>
        <a:ea typeface="+mn-ea"/>
        <a:cs typeface="+mn-cs"/>
      </a:defRPr>
    </a:lvl1pPr>
    <a:lvl2pPr marL="342735" algn="l" defTabSz="685468" rtl="0" eaLnBrk="1" latinLnBrk="0" hangingPunct="1">
      <a:defRPr sz="900" kern="1200">
        <a:solidFill>
          <a:schemeClr val="tx1"/>
        </a:solidFill>
        <a:latin typeface="+mn-lt"/>
        <a:ea typeface="+mn-ea"/>
        <a:cs typeface="+mn-cs"/>
      </a:defRPr>
    </a:lvl2pPr>
    <a:lvl3pPr marL="685468" algn="l" defTabSz="685468" rtl="0" eaLnBrk="1" latinLnBrk="0" hangingPunct="1">
      <a:defRPr sz="900" kern="1200">
        <a:solidFill>
          <a:schemeClr val="tx1"/>
        </a:solidFill>
        <a:latin typeface="+mn-lt"/>
        <a:ea typeface="+mn-ea"/>
        <a:cs typeface="+mn-cs"/>
      </a:defRPr>
    </a:lvl3pPr>
    <a:lvl4pPr marL="1028203" algn="l" defTabSz="685468" rtl="0" eaLnBrk="1" latinLnBrk="0" hangingPunct="1">
      <a:defRPr sz="900" kern="1200">
        <a:solidFill>
          <a:schemeClr val="tx1"/>
        </a:solidFill>
        <a:latin typeface="+mn-lt"/>
        <a:ea typeface="+mn-ea"/>
        <a:cs typeface="+mn-cs"/>
      </a:defRPr>
    </a:lvl4pPr>
    <a:lvl5pPr marL="1370937" algn="l" defTabSz="685468" rtl="0" eaLnBrk="1" latinLnBrk="0" hangingPunct="1">
      <a:defRPr sz="900" kern="1200">
        <a:solidFill>
          <a:schemeClr val="tx1"/>
        </a:solidFill>
        <a:latin typeface="+mn-lt"/>
        <a:ea typeface="+mn-ea"/>
        <a:cs typeface="+mn-cs"/>
      </a:defRPr>
    </a:lvl5pPr>
    <a:lvl6pPr marL="1713671" algn="l" defTabSz="685468" rtl="0" eaLnBrk="1" latinLnBrk="0" hangingPunct="1">
      <a:defRPr sz="900" kern="1200">
        <a:solidFill>
          <a:schemeClr val="tx1"/>
        </a:solidFill>
        <a:latin typeface="+mn-lt"/>
        <a:ea typeface="+mn-ea"/>
        <a:cs typeface="+mn-cs"/>
      </a:defRPr>
    </a:lvl6pPr>
    <a:lvl7pPr marL="2056405" algn="l" defTabSz="685468" rtl="0" eaLnBrk="1" latinLnBrk="0" hangingPunct="1">
      <a:defRPr sz="900" kern="1200">
        <a:solidFill>
          <a:schemeClr val="tx1"/>
        </a:solidFill>
        <a:latin typeface="+mn-lt"/>
        <a:ea typeface="+mn-ea"/>
        <a:cs typeface="+mn-cs"/>
      </a:defRPr>
    </a:lvl7pPr>
    <a:lvl8pPr marL="2399140" algn="l" defTabSz="685468" rtl="0" eaLnBrk="1" latinLnBrk="0" hangingPunct="1">
      <a:defRPr sz="900" kern="1200">
        <a:solidFill>
          <a:schemeClr val="tx1"/>
        </a:solidFill>
        <a:latin typeface="+mn-lt"/>
        <a:ea typeface="+mn-ea"/>
        <a:cs typeface="+mn-cs"/>
      </a:defRPr>
    </a:lvl8pPr>
    <a:lvl9pPr marL="2741874" algn="l" defTabSz="685468"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9886F14-9DC7-4102-8C09-9E9C64CF5D69}" type="slidenum">
              <a:rPr lang="nb-NO" smtClean="0"/>
              <a:t>1</a:t>
            </a:fld>
            <a:endParaRPr lang="nb-NO"/>
          </a:p>
        </p:txBody>
      </p:sp>
    </p:spTree>
    <p:extLst>
      <p:ext uri="{BB962C8B-B14F-4D97-AF65-F5344CB8AC3E}">
        <p14:creationId xmlns:p14="http://schemas.microsoft.com/office/powerpoint/2010/main" val="3090531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10</a:t>
            </a:fld>
            <a:endParaRPr lang="nb-NO"/>
          </a:p>
        </p:txBody>
      </p:sp>
    </p:spTree>
    <p:extLst>
      <p:ext uri="{BB962C8B-B14F-4D97-AF65-F5344CB8AC3E}">
        <p14:creationId xmlns:p14="http://schemas.microsoft.com/office/powerpoint/2010/main" val="278810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11</a:t>
            </a:fld>
            <a:endParaRPr lang="nb-NO"/>
          </a:p>
        </p:txBody>
      </p:sp>
    </p:spTree>
    <p:extLst>
      <p:ext uri="{BB962C8B-B14F-4D97-AF65-F5344CB8AC3E}">
        <p14:creationId xmlns:p14="http://schemas.microsoft.com/office/powerpoint/2010/main" val="2587002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12</a:t>
            </a:fld>
            <a:endParaRPr lang="nb-NO"/>
          </a:p>
        </p:txBody>
      </p:sp>
    </p:spTree>
    <p:extLst>
      <p:ext uri="{BB962C8B-B14F-4D97-AF65-F5344CB8AC3E}">
        <p14:creationId xmlns:p14="http://schemas.microsoft.com/office/powerpoint/2010/main" val="3121852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13</a:t>
            </a:fld>
            <a:endParaRPr lang="nb-NO"/>
          </a:p>
        </p:txBody>
      </p:sp>
    </p:spTree>
    <p:extLst>
      <p:ext uri="{BB962C8B-B14F-4D97-AF65-F5344CB8AC3E}">
        <p14:creationId xmlns:p14="http://schemas.microsoft.com/office/powerpoint/2010/main" val="2003541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14</a:t>
            </a:fld>
            <a:endParaRPr lang="nb-NO"/>
          </a:p>
        </p:txBody>
      </p:sp>
    </p:spTree>
    <p:extLst>
      <p:ext uri="{BB962C8B-B14F-4D97-AF65-F5344CB8AC3E}">
        <p14:creationId xmlns:p14="http://schemas.microsoft.com/office/powerpoint/2010/main" val="1870017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15</a:t>
            </a:fld>
            <a:endParaRPr lang="nb-NO"/>
          </a:p>
        </p:txBody>
      </p:sp>
    </p:spTree>
    <p:extLst>
      <p:ext uri="{BB962C8B-B14F-4D97-AF65-F5344CB8AC3E}">
        <p14:creationId xmlns:p14="http://schemas.microsoft.com/office/powerpoint/2010/main" val="3741902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16</a:t>
            </a:fld>
            <a:endParaRPr lang="nb-NO"/>
          </a:p>
        </p:txBody>
      </p:sp>
    </p:spTree>
    <p:extLst>
      <p:ext uri="{BB962C8B-B14F-4D97-AF65-F5344CB8AC3E}">
        <p14:creationId xmlns:p14="http://schemas.microsoft.com/office/powerpoint/2010/main" val="1242885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17</a:t>
            </a:fld>
            <a:endParaRPr lang="nb-NO"/>
          </a:p>
        </p:txBody>
      </p:sp>
    </p:spTree>
    <p:extLst>
      <p:ext uri="{BB962C8B-B14F-4D97-AF65-F5344CB8AC3E}">
        <p14:creationId xmlns:p14="http://schemas.microsoft.com/office/powerpoint/2010/main" val="2848509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18</a:t>
            </a:fld>
            <a:endParaRPr lang="nb-NO"/>
          </a:p>
        </p:txBody>
      </p:sp>
    </p:spTree>
    <p:extLst>
      <p:ext uri="{BB962C8B-B14F-4D97-AF65-F5344CB8AC3E}">
        <p14:creationId xmlns:p14="http://schemas.microsoft.com/office/powerpoint/2010/main" val="245952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19</a:t>
            </a:fld>
            <a:endParaRPr lang="nb-NO"/>
          </a:p>
        </p:txBody>
      </p:sp>
    </p:spTree>
    <p:extLst>
      <p:ext uri="{BB962C8B-B14F-4D97-AF65-F5344CB8AC3E}">
        <p14:creationId xmlns:p14="http://schemas.microsoft.com/office/powerpoint/2010/main" val="85542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2</a:t>
            </a:fld>
            <a:endParaRPr lang="nb-NO"/>
          </a:p>
        </p:txBody>
      </p:sp>
    </p:spTree>
    <p:extLst>
      <p:ext uri="{BB962C8B-B14F-4D97-AF65-F5344CB8AC3E}">
        <p14:creationId xmlns:p14="http://schemas.microsoft.com/office/powerpoint/2010/main" val="396045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20</a:t>
            </a:fld>
            <a:endParaRPr lang="nb-NO"/>
          </a:p>
        </p:txBody>
      </p:sp>
    </p:spTree>
    <p:extLst>
      <p:ext uri="{BB962C8B-B14F-4D97-AF65-F5344CB8AC3E}">
        <p14:creationId xmlns:p14="http://schemas.microsoft.com/office/powerpoint/2010/main" val="24608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21</a:t>
            </a:fld>
            <a:endParaRPr lang="nb-NO"/>
          </a:p>
        </p:txBody>
      </p:sp>
    </p:spTree>
    <p:extLst>
      <p:ext uri="{BB962C8B-B14F-4D97-AF65-F5344CB8AC3E}">
        <p14:creationId xmlns:p14="http://schemas.microsoft.com/office/powerpoint/2010/main" val="1082511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22</a:t>
            </a:fld>
            <a:endParaRPr lang="nb-NO"/>
          </a:p>
        </p:txBody>
      </p:sp>
    </p:spTree>
    <p:extLst>
      <p:ext uri="{BB962C8B-B14F-4D97-AF65-F5344CB8AC3E}">
        <p14:creationId xmlns:p14="http://schemas.microsoft.com/office/powerpoint/2010/main" val="2492811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23</a:t>
            </a:fld>
            <a:endParaRPr lang="nb-NO"/>
          </a:p>
        </p:txBody>
      </p:sp>
    </p:spTree>
    <p:extLst>
      <p:ext uri="{BB962C8B-B14F-4D97-AF65-F5344CB8AC3E}">
        <p14:creationId xmlns:p14="http://schemas.microsoft.com/office/powerpoint/2010/main" val="2975890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24</a:t>
            </a:fld>
            <a:endParaRPr lang="nb-NO"/>
          </a:p>
        </p:txBody>
      </p:sp>
    </p:spTree>
    <p:extLst>
      <p:ext uri="{BB962C8B-B14F-4D97-AF65-F5344CB8AC3E}">
        <p14:creationId xmlns:p14="http://schemas.microsoft.com/office/powerpoint/2010/main" val="2268653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25</a:t>
            </a:fld>
            <a:endParaRPr lang="nb-NO"/>
          </a:p>
        </p:txBody>
      </p:sp>
    </p:spTree>
    <p:extLst>
      <p:ext uri="{BB962C8B-B14F-4D97-AF65-F5344CB8AC3E}">
        <p14:creationId xmlns:p14="http://schemas.microsoft.com/office/powerpoint/2010/main" val="3392457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26</a:t>
            </a:fld>
            <a:endParaRPr lang="nb-NO"/>
          </a:p>
        </p:txBody>
      </p:sp>
    </p:spTree>
    <p:extLst>
      <p:ext uri="{BB962C8B-B14F-4D97-AF65-F5344CB8AC3E}">
        <p14:creationId xmlns:p14="http://schemas.microsoft.com/office/powerpoint/2010/main" val="3251331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27</a:t>
            </a:fld>
            <a:endParaRPr lang="nb-NO"/>
          </a:p>
        </p:txBody>
      </p:sp>
    </p:spTree>
    <p:extLst>
      <p:ext uri="{BB962C8B-B14F-4D97-AF65-F5344CB8AC3E}">
        <p14:creationId xmlns:p14="http://schemas.microsoft.com/office/powerpoint/2010/main" val="2906901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28</a:t>
            </a:fld>
            <a:endParaRPr lang="nb-NO"/>
          </a:p>
        </p:txBody>
      </p:sp>
    </p:spTree>
    <p:extLst>
      <p:ext uri="{BB962C8B-B14F-4D97-AF65-F5344CB8AC3E}">
        <p14:creationId xmlns:p14="http://schemas.microsoft.com/office/powerpoint/2010/main" val="1325008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29</a:t>
            </a:fld>
            <a:endParaRPr lang="nb-NO"/>
          </a:p>
        </p:txBody>
      </p:sp>
    </p:spTree>
    <p:extLst>
      <p:ext uri="{BB962C8B-B14F-4D97-AF65-F5344CB8AC3E}">
        <p14:creationId xmlns:p14="http://schemas.microsoft.com/office/powerpoint/2010/main" val="325226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3</a:t>
            </a:fld>
            <a:endParaRPr lang="nb-NO"/>
          </a:p>
        </p:txBody>
      </p:sp>
    </p:spTree>
    <p:extLst>
      <p:ext uri="{BB962C8B-B14F-4D97-AF65-F5344CB8AC3E}">
        <p14:creationId xmlns:p14="http://schemas.microsoft.com/office/powerpoint/2010/main" val="952392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30</a:t>
            </a:fld>
            <a:endParaRPr lang="nb-NO"/>
          </a:p>
        </p:txBody>
      </p:sp>
    </p:spTree>
    <p:extLst>
      <p:ext uri="{BB962C8B-B14F-4D97-AF65-F5344CB8AC3E}">
        <p14:creationId xmlns:p14="http://schemas.microsoft.com/office/powerpoint/2010/main" val="3900826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31</a:t>
            </a:fld>
            <a:endParaRPr lang="nb-NO"/>
          </a:p>
        </p:txBody>
      </p:sp>
    </p:spTree>
    <p:extLst>
      <p:ext uri="{BB962C8B-B14F-4D97-AF65-F5344CB8AC3E}">
        <p14:creationId xmlns:p14="http://schemas.microsoft.com/office/powerpoint/2010/main" val="994192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4</a:t>
            </a:fld>
            <a:endParaRPr lang="nb-NO"/>
          </a:p>
        </p:txBody>
      </p:sp>
    </p:spTree>
    <p:extLst>
      <p:ext uri="{BB962C8B-B14F-4D97-AF65-F5344CB8AC3E}">
        <p14:creationId xmlns:p14="http://schemas.microsoft.com/office/powerpoint/2010/main" val="118629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5</a:t>
            </a:fld>
            <a:endParaRPr lang="nb-NO"/>
          </a:p>
        </p:txBody>
      </p:sp>
    </p:spTree>
    <p:extLst>
      <p:ext uri="{BB962C8B-B14F-4D97-AF65-F5344CB8AC3E}">
        <p14:creationId xmlns:p14="http://schemas.microsoft.com/office/powerpoint/2010/main" val="412219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6</a:t>
            </a:fld>
            <a:endParaRPr lang="nb-NO"/>
          </a:p>
        </p:txBody>
      </p:sp>
    </p:spTree>
    <p:extLst>
      <p:ext uri="{BB962C8B-B14F-4D97-AF65-F5344CB8AC3E}">
        <p14:creationId xmlns:p14="http://schemas.microsoft.com/office/powerpoint/2010/main" val="384722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7</a:t>
            </a:fld>
            <a:endParaRPr lang="nb-NO"/>
          </a:p>
        </p:txBody>
      </p:sp>
    </p:spTree>
    <p:extLst>
      <p:ext uri="{BB962C8B-B14F-4D97-AF65-F5344CB8AC3E}">
        <p14:creationId xmlns:p14="http://schemas.microsoft.com/office/powerpoint/2010/main" val="1740682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8</a:t>
            </a:fld>
            <a:endParaRPr lang="nb-NO"/>
          </a:p>
        </p:txBody>
      </p:sp>
    </p:spTree>
    <p:extLst>
      <p:ext uri="{BB962C8B-B14F-4D97-AF65-F5344CB8AC3E}">
        <p14:creationId xmlns:p14="http://schemas.microsoft.com/office/powerpoint/2010/main" val="2487798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3B68E2-84E1-47D4-B2C3-D4EE3FD33830}" type="slidenum">
              <a:rPr lang="nb-NO" smtClean="0"/>
              <a:t>9</a:t>
            </a:fld>
            <a:endParaRPr lang="nb-NO"/>
          </a:p>
        </p:txBody>
      </p:sp>
    </p:spTree>
    <p:extLst>
      <p:ext uri="{BB962C8B-B14F-4D97-AF65-F5344CB8AC3E}">
        <p14:creationId xmlns:p14="http://schemas.microsoft.com/office/powerpoint/2010/main" val="1860417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bil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00139CF7-CB03-3B4A-A20D-B71365FC46C2}"/>
              </a:ext>
            </a:extLst>
          </p:cNvPr>
          <p:cNvSpPr>
            <a:spLocks noGrp="1"/>
          </p:cNvSpPr>
          <p:nvPr>
            <p:ph type="pic" sz="quarter" idx="10" hasCustomPrompt="1"/>
          </p:nvPr>
        </p:nvSpPr>
        <p:spPr>
          <a:xfrm>
            <a:off x="0" y="0"/>
            <a:ext cx="9144000" cy="5143500"/>
          </a:xfrm>
          <a:blipFill dpi="0" rotWithShape="1">
            <a:blip r:embed="rId2"/>
            <a:srcRect/>
            <a:tile tx="0" ty="0" sx="40000" sy="40000" flip="none" algn="tl"/>
          </a:blipFill>
        </p:spPr>
        <p:txBody>
          <a:bodyPr tIns="180000">
            <a:normAutofit/>
          </a:bodyPr>
          <a:lstStyle>
            <a:lvl1pPr marL="0" indent="0" algn="ctr">
              <a:buNone/>
              <a:defRPr sz="1400">
                <a:solidFill>
                  <a:schemeClr val="bg1"/>
                </a:solidFill>
              </a:defRPr>
            </a:lvl1pPr>
          </a:lstStyle>
          <a:p>
            <a:r>
              <a:rPr lang="nb-NO" dirty="0"/>
              <a:t>Bytte bilde? </a:t>
            </a:r>
            <a:br>
              <a:rPr lang="nb-NO" dirty="0"/>
            </a:br>
            <a:r>
              <a:rPr lang="nb-NO" dirty="0"/>
              <a:t>Finn bildet i mappen du har lagret det i og dra ikonet over til bildet </a:t>
            </a:r>
            <a:br>
              <a:rPr lang="nb-NO" dirty="0"/>
            </a:br>
            <a:r>
              <a:rPr lang="nb-NO" dirty="0"/>
              <a:t>i presentasjonen. </a:t>
            </a:r>
            <a:r>
              <a:rPr lang="nb-NO" dirty="0" err="1"/>
              <a:t>Justér</a:t>
            </a:r>
            <a:r>
              <a:rPr lang="nb-NO" dirty="0"/>
              <a:t> utsnitt under bildeformat &gt; beskjær.</a:t>
            </a:r>
          </a:p>
        </p:txBody>
      </p:sp>
      <p:sp>
        <p:nvSpPr>
          <p:cNvPr id="2" name="Tittel 1"/>
          <p:cNvSpPr>
            <a:spLocks noGrp="1"/>
          </p:cNvSpPr>
          <p:nvPr>
            <p:ph type="ctrTitle"/>
          </p:nvPr>
        </p:nvSpPr>
        <p:spPr>
          <a:xfrm>
            <a:off x="0" y="0"/>
            <a:ext cx="9144000" cy="5143500"/>
          </a:xfrm>
          <a:solidFill>
            <a:schemeClr val="bg2">
              <a:lumMod val="10000"/>
              <a:alpha val="40000"/>
            </a:schemeClr>
          </a:solidFill>
        </p:spPr>
        <p:txBody>
          <a:bodyPr wrap="square" lIns="698400" tIns="648000" rIns="648000" bIns="2368800" anchor="b" anchorCtr="0">
            <a:noAutofit/>
          </a:bodyPr>
          <a:lstStyle>
            <a:lvl1pPr algn="l">
              <a:defRPr sz="450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99434" y="2815829"/>
            <a:ext cx="7688990" cy="398140"/>
          </a:xfrm>
        </p:spPr>
        <p:txBody>
          <a:bodyPr wrap="square">
            <a:spAutoFit/>
          </a:bodyPr>
          <a:lstStyle>
            <a:lvl1pPr marL="0" indent="0" algn="l">
              <a:buNone/>
              <a:defRPr sz="2600">
                <a:solidFill>
                  <a:schemeClr val="bg1"/>
                </a:solidFill>
              </a:defRPr>
            </a:lvl1pPr>
            <a:lvl2pPr marL="171376" indent="0" algn="ctr">
              <a:buNone/>
              <a:defRPr sz="800"/>
            </a:lvl2pPr>
            <a:lvl3pPr marL="342752" indent="0" algn="ctr">
              <a:buNone/>
              <a:defRPr sz="700"/>
            </a:lvl3pPr>
            <a:lvl4pPr marL="514128" indent="0" algn="ctr">
              <a:buNone/>
              <a:defRPr sz="600"/>
            </a:lvl4pPr>
            <a:lvl5pPr marL="685502" indent="0" algn="ctr">
              <a:buNone/>
              <a:defRPr sz="600"/>
            </a:lvl5pPr>
            <a:lvl6pPr marL="856878" indent="0" algn="ctr">
              <a:buNone/>
              <a:defRPr sz="600"/>
            </a:lvl6pPr>
            <a:lvl7pPr marL="1028254" indent="0" algn="ctr">
              <a:buNone/>
              <a:defRPr sz="600"/>
            </a:lvl7pPr>
            <a:lvl8pPr marL="1199630" indent="0" algn="ctr">
              <a:buNone/>
              <a:defRPr sz="600"/>
            </a:lvl8pPr>
            <a:lvl9pPr marL="1371006" indent="0" algn="ctr">
              <a:buNone/>
              <a:defRPr sz="600"/>
            </a:lvl9pPr>
          </a:lstStyle>
          <a:p>
            <a:r>
              <a:rPr lang="nb-NO"/>
              <a:t>Klikk for å redigere undertittelstil i malen</a:t>
            </a:r>
            <a:endParaRPr lang="nb-NO" dirty="0"/>
          </a:p>
        </p:txBody>
      </p:sp>
      <p:sp>
        <p:nvSpPr>
          <p:cNvPr id="7" name="Logo i plassholder">
            <a:extLst>
              <a:ext uri="{FF2B5EF4-FFF2-40B4-BE49-F238E27FC236}">
                <a16:creationId xmlns:a16="http://schemas.microsoft.com/office/drawing/2014/main" id="{80C0D4D9-016D-0847-BEBF-63CC2E69B19E}"/>
              </a:ext>
            </a:extLst>
          </p:cNvPr>
          <p:cNvSpPr>
            <a:spLocks noGrp="1" noChangeAspect="1"/>
          </p:cNvSpPr>
          <p:nvPr>
            <p:ph type="body" sz="quarter" idx="11"/>
          </p:nvPr>
        </p:nvSpPr>
        <p:spPr>
          <a:xfrm>
            <a:off x="6227893" y="4185023"/>
            <a:ext cx="2487600" cy="709200"/>
          </a:xfrm>
          <a:blipFill>
            <a:blip r:embed="rId3"/>
            <a:stretch>
              <a:fillRect/>
            </a:stretch>
          </a:blipFill>
        </p:spPr>
        <p:txBody>
          <a:bodyPr/>
          <a:lstStyle>
            <a:lvl1pPr marL="0" indent="0">
              <a:buNone/>
              <a:defRPr>
                <a:noFill/>
              </a:defRPr>
            </a:lvl1pPr>
          </a:lstStyle>
          <a:p>
            <a:pPr lvl="0"/>
            <a:r>
              <a:rPr lang="nb-NO"/>
              <a:t>Rediger tekststiler i malen</a:t>
            </a:r>
          </a:p>
        </p:txBody>
      </p:sp>
    </p:spTree>
    <p:extLst>
      <p:ext uri="{BB962C8B-B14F-4D97-AF65-F5344CB8AC3E}">
        <p14:creationId xmlns:p14="http://schemas.microsoft.com/office/powerpoint/2010/main" val="423694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i blått og innhold">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stretch>
            <a:fillRect/>
          </a:stretch>
        </p:blipFill>
        <p:spPr>
          <a:xfrm>
            <a:off x="0" y="-985"/>
            <a:ext cx="4480948" cy="5145470"/>
          </a:xfrm>
          <a:prstGeom prst="rect">
            <a:avLst/>
          </a:prstGeom>
        </p:spPr>
      </p:pic>
      <p:sp>
        <p:nvSpPr>
          <p:cNvPr id="2" name="Tittel 1"/>
          <p:cNvSpPr>
            <a:spLocks noGrp="1"/>
          </p:cNvSpPr>
          <p:nvPr>
            <p:ph type="title"/>
          </p:nvPr>
        </p:nvSpPr>
        <p:spPr>
          <a:xfrm>
            <a:off x="500947" y="1913190"/>
            <a:ext cx="3595283" cy="932455"/>
          </a:xfrm>
        </p:spPr>
        <p:txBody>
          <a:bodyPr anchor="t" anchorCtr="0"/>
          <a:lstStyle>
            <a:lvl1pPr>
              <a:defRPr>
                <a:solidFill>
                  <a:schemeClr val="bg1"/>
                </a:solidFill>
              </a:defRPr>
            </a:lvl1pPr>
          </a:lstStyle>
          <a:p>
            <a:r>
              <a:rPr lang="nb-NO" dirty="0"/>
              <a:t>Klikk for å redigere tittelstil</a:t>
            </a:r>
          </a:p>
        </p:txBody>
      </p:sp>
      <p:sp>
        <p:nvSpPr>
          <p:cNvPr id="5" name="Plassholder for dato 4"/>
          <p:cNvSpPr>
            <a:spLocks noGrp="1"/>
          </p:cNvSpPr>
          <p:nvPr>
            <p:ph type="dt" sz="half" idx="10"/>
          </p:nvPr>
        </p:nvSpPr>
        <p:spPr/>
        <p:txBody>
          <a:bodyPr/>
          <a:lstStyle>
            <a:lvl1pPr>
              <a:defRPr>
                <a:solidFill>
                  <a:schemeClr val="bg1"/>
                </a:solidFill>
              </a:defRPr>
            </a:lvl1pPr>
          </a:lstStyle>
          <a:p>
            <a:fld id="{9E9CF500-A605-6E4A-B6DE-70B760236AFD}" type="datetime1">
              <a:rPr lang="nb-NO" smtClean="0"/>
              <a:t>15.03.2023</a:t>
            </a:fld>
            <a:endParaRPr lang="nb-NO"/>
          </a:p>
        </p:txBody>
      </p:sp>
      <p:sp>
        <p:nvSpPr>
          <p:cNvPr id="6" name="Plassholder for bunntekst 5"/>
          <p:cNvSpPr>
            <a:spLocks noGrp="1"/>
          </p:cNvSpPr>
          <p:nvPr>
            <p:ph type="ftr" sz="quarter" idx="11"/>
          </p:nvPr>
        </p:nvSpPr>
        <p:spPr/>
        <p:txBody>
          <a:bodyPr/>
          <a:lstStyle>
            <a:lvl1pPr>
              <a:defRPr>
                <a:solidFill>
                  <a:schemeClr val="bg1"/>
                </a:solidFill>
              </a:defRPr>
            </a:lvl1pPr>
          </a:lstStyle>
          <a:p>
            <a:r>
              <a:rPr lang="nb-NO"/>
              <a:t>Presentasjon text</a:t>
            </a:r>
          </a:p>
        </p:txBody>
      </p:sp>
      <p:sp>
        <p:nvSpPr>
          <p:cNvPr id="7" name="Plassholder for lysbildenummer 6"/>
          <p:cNvSpPr>
            <a:spLocks noGrp="1"/>
          </p:cNvSpPr>
          <p:nvPr>
            <p:ph type="sldNum" sz="quarter" idx="12"/>
          </p:nvPr>
        </p:nvSpPr>
        <p:spPr/>
        <p:txBody>
          <a:bodyPr/>
          <a:lstStyle>
            <a:lvl1pPr>
              <a:defRPr>
                <a:solidFill>
                  <a:schemeClr val="bg1"/>
                </a:solidFill>
              </a:defRPr>
            </a:lvl1pPr>
          </a:lstStyle>
          <a:p>
            <a:fld id="{C8015E39-59DC-48A0-9676-AD2CAF5CD29F}" type="slidenum">
              <a:rPr lang="nb-NO" smtClean="0"/>
              <a:pPr/>
              <a:t>‹#›</a:t>
            </a:fld>
            <a:endParaRPr lang="nb-NO"/>
          </a:p>
        </p:txBody>
      </p:sp>
      <p:sp>
        <p:nvSpPr>
          <p:cNvPr id="9" name="Plassholder for innhold 2"/>
          <p:cNvSpPr>
            <a:spLocks noGrp="1"/>
          </p:cNvSpPr>
          <p:nvPr>
            <p:ph idx="13"/>
          </p:nvPr>
        </p:nvSpPr>
        <p:spPr>
          <a:xfrm>
            <a:off x="5059412" y="746644"/>
            <a:ext cx="3595868" cy="3828365"/>
          </a:xfrm>
        </p:spPr>
        <p:txBody>
          <a:bodyPr anchor="ctr" anchorCtr="0"/>
          <a:lstStyle/>
          <a:p>
            <a:pPr lvl="0"/>
            <a:r>
              <a:rPr lang="nb-NO" dirty="0"/>
              <a:t>Rediger tekststiler i malen</a:t>
            </a:r>
          </a:p>
        </p:txBody>
      </p:sp>
    </p:spTree>
    <p:extLst>
      <p:ext uri="{BB962C8B-B14F-4D97-AF65-F5344CB8AC3E}">
        <p14:creationId xmlns:p14="http://schemas.microsoft.com/office/powerpoint/2010/main" val="193084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5" name="Plassholder for dato 4"/>
          <p:cNvSpPr>
            <a:spLocks noGrp="1"/>
          </p:cNvSpPr>
          <p:nvPr>
            <p:ph type="dt" sz="half" idx="10"/>
          </p:nvPr>
        </p:nvSpPr>
        <p:spPr/>
        <p:txBody>
          <a:bodyPr/>
          <a:lstStyle/>
          <a:p>
            <a:fld id="{3A43F0C0-AD76-904F-B294-200DB231B303}" type="datetime1">
              <a:rPr lang="nb-NO" smtClean="0"/>
              <a:t>15.03.2023</a:t>
            </a:fld>
            <a:endParaRPr lang="nb-NO"/>
          </a:p>
        </p:txBody>
      </p:sp>
      <p:sp>
        <p:nvSpPr>
          <p:cNvPr id="6" name="Plassholder for bunntekst 5"/>
          <p:cNvSpPr>
            <a:spLocks noGrp="1"/>
          </p:cNvSpPr>
          <p:nvPr>
            <p:ph type="ftr" sz="quarter" idx="11"/>
          </p:nvPr>
        </p:nvSpPr>
        <p:spPr/>
        <p:txBody>
          <a:bodyPr/>
          <a:lstStyle/>
          <a:p>
            <a:r>
              <a:rPr lang="nb-NO"/>
              <a:t>Presentasjon text</a:t>
            </a:r>
          </a:p>
        </p:txBody>
      </p:sp>
      <p:sp>
        <p:nvSpPr>
          <p:cNvPr id="7" name="Plassholder for lysbildenummer 6"/>
          <p:cNvSpPr>
            <a:spLocks noGrp="1"/>
          </p:cNvSpPr>
          <p:nvPr>
            <p:ph type="sldNum" sz="quarter" idx="12"/>
          </p:nvPr>
        </p:nvSpPr>
        <p:spPr/>
        <p:txBody>
          <a:bodyPr/>
          <a:lstStyle/>
          <a:p>
            <a:fld id="{C8015E39-59DC-48A0-9676-AD2CAF5CD29F}" type="slidenum">
              <a:rPr lang="nb-NO" smtClean="0"/>
              <a:t>‹#›</a:t>
            </a:fld>
            <a:endParaRPr lang="nb-NO"/>
          </a:p>
        </p:txBody>
      </p:sp>
      <p:sp>
        <p:nvSpPr>
          <p:cNvPr id="8" name="Plassholder for innhold 2"/>
          <p:cNvSpPr>
            <a:spLocks noGrp="1"/>
          </p:cNvSpPr>
          <p:nvPr>
            <p:ph idx="1"/>
          </p:nvPr>
        </p:nvSpPr>
        <p:spPr>
          <a:xfrm>
            <a:off x="585941" y="1245395"/>
            <a:ext cx="3595283" cy="3249663"/>
          </a:xfrm>
        </p:spPr>
        <p:txBody>
          <a:bodyPr/>
          <a:lstStyle/>
          <a:p>
            <a:pPr lvl="0"/>
            <a:r>
              <a:rPr lang="nb-NO"/>
              <a:t>Rediger tekststiler i malen</a:t>
            </a:r>
          </a:p>
        </p:txBody>
      </p:sp>
      <p:sp>
        <p:nvSpPr>
          <p:cNvPr id="10" name="Plassholder for bilde 4">
            <a:extLst>
              <a:ext uri="{FF2B5EF4-FFF2-40B4-BE49-F238E27FC236}">
                <a16:creationId xmlns:a16="http://schemas.microsoft.com/office/drawing/2014/main" id="{18E66521-2E0B-AF47-8404-6A8A1573B824}"/>
              </a:ext>
            </a:extLst>
          </p:cNvPr>
          <p:cNvSpPr>
            <a:spLocks noGrp="1"/>
          </p:cNvSpPr>
          <p:nvPr>
            <p:ph type="pic" sz="quarter" idx="13" hasCustomPrompt="1"/>
          </p:nvPr>
        </p:nvSpPr>
        <p:spPr>
          <a:xfrm>
            <a:off x="4422777" y="1188492"/>
            <a:ext cx="4149773" cy="2766515"/>
          </a:xfrm>
          <a:pattFill prst="wdDnDiag">
            <a:fgClr>
              <a:schemeClr val="tx1">
                <a:lumMod val="90000"/>
                <a:lumOff val="10000"/>
              </a:schemeClr>
            </a:fgClr>
            <a:bgClr>
              <a:schemeClr val="bg1">
                <a:lumMod val="50000"/>
              </a:schemeClr>
            </a:bgClr>
          </a:pattFill>
        </p:spPr>
        <p:txBody>
          <a:bodyPr tIns="180000">
            <a:normAutofit/>
          </a:bodyPr>
          <a:lstStyle>
            <a:lvl1pPr marL="0" indent="0" algn="ctr">
              <a:buNone/>
              <a:defRPr sz="1400">
                <a:solidFill>
                  <a:schemeClr val="bg1"/>
                </a:solidFill>
              </a:defRPr>
            </a:lvl1pPr>
          </a:lstStyle>
          <a:p>
            <a:r>
              <a:rPr lang="nb-NO" dirty="0"/>
              <a:t>For å legge inn bilde:</a:t>
            </a:r>
            <a:br>
              <a:rPr lang="nb-NO" dirty="0"/>
            </a:br>
            <a:r>
              <a:rPr lang="nb-NO" dirty="0"/>
              <a:t>Finn bildet i mappen du har lagret det i og dra ikonet over til bildet i presentasjonen. </a:t>
            </a:r>
            <a:r>
              <a:rPr lang="nb-NO" dirty="0" err="1"/>
              <a:t>Justér</a:t>
            </a:r>
            <a:r>
              <a:rPr lang="nb-NO" dirty="0"/>
              <a:t> utsnitt under bildeformat &gt; beskjær.</a:t>
            </a:r>
          </a:p>
        </p:txBody>
      </p:sp>
    </p:spTree>
    <p:extLst>
      <p:ext uri="{BB962C8B-B14F-4D97-AF65-F5344CB8AC3E}">
        <p14:creationId xmlns:p14="http://schemas.microsoft.com/office/powerpoint/2010/main" val="3497858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 og tekst">
    <p:spTree>
      <p:nvGrpSpPr>
        <p:cNvPr id="1" name=""/>
        <p:cNvGrpSpPr/>
        <p:nvPr/>
      </p:nvGrpSpPr>
      <p:grpSpPr>
        <a:xfrm>
          <a:off x="0" y="0"/>
          <a:ext cx="0" cy="0"/>
          <a:chOff x="0" y="0"/>
          <a:chExt cx="0" cy="0"/>
        </a:xfrm>
      </p:grpSpPr>
      <p:sp>
        <p:nvSpPr>
          <p:cNvPr id="9" name="Plassholder for innhold 2"/>
          <p:cNvSpPr>
            <a:spLocks noGrp="1"/>
          </p:cNvSpPr>
          <p:nvPr>
            <p:ph idx="13"/>
          </p:nvPr>
        </p:nvSpPr>
        <p:spPr>
          <a:xfrm>
            <a:off x="5048608" y="1788974"/>
            <a:ext cx="3595868" cy="2804082"/>
          </a:xfrm>
        </p:spPr>
        <p:txBody>
          <a:bodyPr/>
          <a:lstStyle/>
          <a:p>
            <a:pPr lvl="0"/>
            <a:r>
              <a:rPr lang="nb-NO"/>
              <a:t>Rediger tekststiler i malen</a:t>
            </a:r>
          </a:p>
        </p:txBody>
      </p:sp>
      <p:sp>
        <p:nvSpPr>
          <p:cNvPr id="8" name="Plassholder for bilde 4">
            <a:extLst>
              <a:ext uri="{FF2B5EF4-FFF2-40B4-BE49-F238E27FC236}">
                <a16:creationId xmlns:a16="http://schemas.microsoft.com/office/drawing/2014/main" id="{D69A2B4F-1B23-6E41-A85A-C0B68B3E2F7E}"/>
              </a:ext>
            </a:extLst>
          </p:cNvPr>
          <p:cNvSpPr>
            <a:spLocks noGrp="1"/>
          </p:cNvSpPr>
          <p:nvPr>
            <p:ph type="pic" sz="quarter" idx="14" hasCustomPrompt="1"/>
          </p:nvPr>
        </p:nvSpPr>
        <p:spPr>
          <a:xfrm>
            <a:off x="0" y="0"/>
            <a:ext cx="4572000" cy="5143500"/>
          </a:xfrm>
          <a:pattFill prst="wdDnDiag">
            <a:fgClr>
              <a:schemeClr val="tx1">
                <a:lumMod val="90000"/>
                <a:lumOff val="10000"/>
              </a:schemeClr>
            </a:fgClr>
            <a:bgClr>
              <a:schemeClr val="bg1">
                <a:lumMod val="50000"/>
              </a:schemeClr>
            </a:bgClr>
          </a:pattFill>
        </p:spPr>
        <p:txBody>
          <a:bodyPr tIns="180000">
            <a:normAutofit/>
          </a:bodyPr>
          <a:lstStyle>
            <a:lvl1pPr marL="0" indent="0" algn="ctr">
              <a:buNone/>
              <a:defRPr sz="1400">
                <a:solidFill>
                  <a:schemeClr val="bg1"/>
                </a:solidFill>
              </a:defRPr>
            </a:lvl1pPr>
          </a:lstStyle>
          <a:p>
            <a:r>
              <a:rPr lang="nb-NO" dirty="0"/>
              <a:t>For å legge inn bilde:</a:t>
            </a:r>
            <a:br>
              <a:rPr lang="nb-NO" dirty="0"/>
            </a:br>
            <a:r>
              <a:rPr lang="nb-NO" dirty="0"/>
              <a:t>Finn bildet i mappen du har lagret det i og dra ikonet over til bildet i presentasjonen. </a:t>
            </a:r>
            <a:r>
              <a:rPr lang="nb-NO" dirty="0" err="1"/>
              <a:t>Justér</a:t>
            </a:r>
            <a:r>
              <a:rPr lang="nb-NO" dirty="0"/>
              <a:t> utsnitt under bildeformat &gt; beskjær.</a:t>
            </a:r>
          </a:p>
        </p:txBody>
      </p:sp>
      <p:sp>
        <p:nvSpPr>
          <p:cNvPr id="3" name="Tittel 2">
            <a:extLst>
              <a:ext uri="{FF2B5EF4-FFF2-40B4-BE49-F238E27FC236}">
                <a16:creationId xmlns:a16="http://schemas.microsoft.com/office/drawing/2014/main" id="{24885EAF-5B1C-FB48-8E7A-6AD7D30607C2}"/>
              </a:ext>
            </a:extLst>
          </p:cNvPr>
          <p:cNvSpPr>
            <a:spLocks noGrp="1"/>
          </p:cNvSpPr>
          <p:nvPr>
            <p:ph type="title"/>
          </p:nvPr>
        </p:nvSpPr>
        <p:spPr>
          <a:xfrm>
            <a:off x="5048608" y="537367"/>
            <a:ext cx="3509454" cy="429028"/>
          </a:xfrm>
        </p:spPr>
        <p:txBody>
          <a:bodyPr/>
          <a:lstStyle/>
          <a:p>
            <a:r>
              <a:rPr lang="nb-NO" dirty="0"/>
              <a:t>Klikk for å redigere tittelstil</a:t>
            </a:r>
          </a:p>
        </p:txBody>
      </p:sp>
    </p:spTree>
    <p:extLst>
      <p:ext uri="{BB962C8B-B14F-4D97-AF65-F5344CB8AC3E}">
        <p14:creationId xmlns:p14="http://schemas.microsoft.com/office/powerpoint/2010/main" val="4696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ldekkende bilde med tekst over">
    <p:spTree>
      <p:nvGrpSpPr>
        <p:cNvPr id="1" name=""/>
        <p:cNvGrpSpPr/>
        <p:nvPr/>
      </p:nvGrpSpPr>
      <p:grpSpPr>
        <a:xfrm>
          <a:off x="0" y="0"/>
          <a:ext cx="0" cy="0"/>
          <a:chOff x="0" y="0"/>
          <a:chExt cx="0" cy="0"/>
        </a:xfrm>
      </p:grpSpPr>
      <p:sp>
        <p:nvSpPr>
          <p:cNvPr id="6" name="Plassholder for bilde 4">
            <a:extLst>
              <a:ext uri="{FF2B5EF4-FFF2-40B4-BE49-F238E27FC236}">
                <a16:creationId xmlns:a16="http://schemas.microsoft.com/office/drawing/2014/main" id="{8BD3CC6A-5267-7546-AC63-555639106635}"/>
              </a:ext>
            </a:extLst>
          </p:cNvPr>
          <p:cNvSpPr>
            <a:spLocks noGrp="1"/>
          </p:cNvSpPr>
          <p:nvPr>
            <p:ph type="pic" sz="quarter" idx="13" hasCustomPrompt="1"/>
          </p:nvPr>
        </p:nvSpPr>
        <p:spPr>
          <a:xfrm>
            <a:off x="0" y="0"/>
            <a:ext cx="9144000" cy="5143500"/>
          </a:xfrm>
          <a:pattFill prst="wdDnDiag">
            <a:fgClr>
              <a:schemeClr val="tx1">
                <a:lumMod val="90000"/>
                <a:lumOff val="10000"/>
              </a:schemeClr>
            </a:fgClr>
            <a:bgClr>
              <a:schemeClr val="bg1">
                <a:lumMod val="50000"/>
              </a:schemeClr>
            </a:bgClr>
          </a:pattFill>
        </p:spPr>
        <p:txBody>
          <a:bodyPr tIns="180000">
            <a:normAutofit/>
          </a:bodyPr>
          <a:lstStyle>
            <a:lvl1pPr marL="0" indent="0" algn="ctr">
              <a:buNone/>
              <a:defRPr sz="1400">
                <a:solidFill>
                  <a:schemeClr val="bg1"/>
                </a:solidFill>
              </a:defRPr>
            </a:lvl1pPr>
          </a:lstStyle>
          <a:p>
            <a:r>
              <a:rPr lang="nb-NO" dirty="0"/>
              <a:t>For å legge inn bilde:</a:t>
            </a:r>
            <a:br>
              <a:rPr lang="nb-NO" dirty="0"/>
            </a:br>
            <a:r>
              <a:rPr lang="nb-NO" dirty="0"/>
              <a:t>Finn bildet i mappen du har lagret det i og dra ikonet over til bildet </a:t>
            </a:r>
            <a:br>
              <a:rPr lang="nb-NO" dirty="0"/>
            </a:br>
            <a:r>
              <a:rPr lang="nb-NO" dirty="0"/>
              <a:t>i presentasjonen. </a:t>
            </a:r>
            <a:r>
              <a:rPr lang="nb-NO" dirty="0" err="1"/>
              <a:t>Justér</a:t>
            </a:r>
            <a:r>
              <a:rPr lang="nb-NO" dirty="0"/>
              <a:t> utsnitt under bildeformat &gt; beskjær.</a:t>
            </a:r>
          </a:p>
        </p:txBody>
      </p:sp>
      <p:sp>
        <p:nvSpPr>
          <p:cNvPr id="2" name="Tittel 1">
            <a:extLst>
              <a:ext uri="{FF2B5EF4-FFF2-40B4-BE49-F238E27FC236}">
                <a16:creationId xmlns:a16="http://schemas.microsoft.com/office/drawing/2014/main" id="{B87D776E-BDE1-A241-8B8D-3F1CC56A271E}"/>
              </a:ext>
            </a:extLst>
          </p:cNvPr>
          <p:cNvSpPr>
            <a:spLocks noGrp="1"/>
          </p:cNvSpPr>
          <p:nvPr>
            <p:ph type="title" hasCustomPrompt="1"/>
          </p:nvPr>
        </p:nvSpPr>
        <p:spPr>
          <a:xfrm>
            <a:off x="0" y="0"/>
            <a:ext cx="9144000" cy="5143500"/>
          </a:xfrm>
          <a:solidFill>
            <a:schemeClr val="bg2">
              <a:lumMod val="10000"/>
              <a:alpha val="40000"/>
            </a:schemeClr>
          </a:solidFill>
        </p:spPr>
        <p:txBody>
          <a:bodyPr lIns="720000" tIns="720000" rIns="720000" bIns="720000" anchor="ctr" anchorCtr="0">
            <a:noAutofit/>
          </a:bodyPr>
          <a:lstStyle>
            <a:lvl1pPr algn="ctr">
              <a:defRPr sz="5400" b="1">
                <a:solidFill>
                  <a:schemeClr val="bg1"/>
                </a:solidFill>
              </a:defRPr>
            </a:lvl1pPr>
          </a:lstStyle>
          <a:p>
            <a:r>
              <a:rPr lang="nb-NO" dirty="0"/>
              <a:t>Klikk for å legge til tekst</a:t>
            </a:r>
          </a:p>
        </p:txBody>
      </p:sp>
      <p:sp>
        <p:nvSpPr>
          <p:cNvPr id="4" name="Logo i plassholder">
            <a:extLst>
              <a:ext uri="{FF2B5EF4-FFF2-40B4-BE49-F238E27FC236}">
                <a16:creationId xmlns:a16="http://schemas.microsoft.com/office/drawing/2014/main" id="{55CE54A7-A59E-EC48-8C35-D58AB941BDD6}"/>
              </a:ext>
            </a:extLst>
          </p:cNvPr>
          <p:cNvSpPr>
            <a:spLocks noGrp="1" noChangeAspect="1"/>
          </p:cNvSpPr>
          <p:nvPr>
            <p:ph type="body" sz="quarter" idx="11"/>
          </p:nvPr>
        </p:nvSpPr>
        <p:spPr>
          <a:xfrm>
            <a:off x="7991475" y="4774058"/>
            <a:ext cx="932400" cy="265822"/>
          </a:xfrm>
          <a:blipFill>
            <a:blip r:embed="rId2"/>
            <a:stretch>
              <a:fillRect/>
            </a:stretch>
          </a:blipFill>
        </p:spPr>
        <p:txBody>
          <a:bodyPr/>
          <a:lstStyle>
            <a:lvl1pPr marL="0" indent="0">
              <a:buNone/>
              <a:defRPr>
                <a:noFill/>
              </a:defRPr>
            </a:lvl1pPr>
          </a:lstStyle>
          <a:p>
            <a:pPr lvl="0"/>
            <a:r>
              <a:rPr lang="nb-NO"/>
              <a:t>Rediger tekststiler i malen</a:t>
            </a:r>
          </a:p>
        </p:txBody>
      </p:sp>
    </p:spTree>
    <p:extLst>
      <p:ext uri="{BB962C8B-B14F-4D97-AF65-F5344CB8AC3E}">
        <p14:creationId xmlns:p14="http://schemas.microsoft.com/office/powerpoint/2010/main" val="22105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de og litt tekst">
    <p:spTree>
      <p:nvGrpSpPr>
        <p:cNvPr id="1" name=""/>
        <p:cNvGrpSpPr/>
        <p:nvPr/>
      </p:nvGrpSpPr>
      <p:grpSpPr>
        <a:xfrm>
          <a:off x="0" y="0"/>
          <a:ext cx="0" cy="0"/>
          <a:chOff x="0" y="0"/>
          <a:chExt cx="0" cy="0"/>
        </a:xfrm>
      </p:grpSpPr>
      <p:sp>
        <p:nvSpPr>
          <p:cNvPr id="6" name="Plassholder for bilde 4">
            <a:extLst>
              <a:ext uri="{FF2B5EF4-FFF2-40B4-BE49-F238E27FC236}">
                <a16:creationId xmlns:a16="http://schemas.microsoft.com/office/drawing/2014/main" id="{8BD3CC6A-5267-7546-AC63-555639106635}"/>
              </a:ext>
            </a:extLst>
          </p:cNvPr>
          <p:cNvSpPr>
            <a:spLocks noGrp="1"/>
          </p:cNvSpPr>
          <p:nvPr>
            <p:ph type="pic" sz="quarter" idx="13" hasCustomPrompt="1"/>
          </p:nvPr>
        </p:nvSpPr>
        <p:spPr>
          <a:xfrm>
            <a:off x="3048000" y="0"/>
            <a:ext cx="6096000" cy="5143500"/>
          </a:xfrm>
          <a:pattFill prst="wdDnDiag">
            <a:fgClr>
              <a:schemeClr val="tx1">
                <a:lumMod val="90000"/>
                <a:lumOff val="10000"/>
              </a:schemeClr>
            </a:fgClr>
            <a:bgClr>
              <a:schemeClr val="bg1">
                <a:lumMod val="50000"/>
              </a:schemeClr>
            </a:bgClr>
          </a:pattFill>
        </p:spPr>
        <p:txBody>
          <a:bodyPr tIns="180000">
            <a:normAutofit/>
          </a:bodyPr>
          <a:lstStyle>
            <a:lvl1pPr marL="0" indent="0" algn="ctr">
              <a:buNone/>
              <a:defRPr sz="1400">
                <a:solidFill>
                  <a:schemeClr val="bg1"/>
                </a:solidFill>
              </a:defRPr>
            </a:lvl1pPr>
          </a:lstStyle>
          <a:p>
            <a:r>
              <a:rPr lang="nb-NO" dirty="0"/>
              <a:t>For å legge inn bilde:</a:t>
            </a:r>
            <a:br>
              <a:rPr lang="nb-NO" dirty="0"/>
            </a:br>
            <a:r>
              <a:rPr lang="nb-NO" dirty="0"/>
              <a:t>Finn bildet i mappen du har lagret det i </a:t>
            </a:r>
            <a:br>
              <a:rPr lang="nb-NO" dirty="0"/>
            </a:br>
            <a:r>
              <a:rPr lang="nb-NO" dirty="0"/>
              <a:t>og dra ikonet over til bildet i presentasjonen. </a:t>
            </a:r>
            <a:br>
              <a:rPr lang="nb-NO" dirty="0"/>
            </a:br>
            <a:r>
              <a:rPr lang="nb-NO" dirty="0" err="1"/>
              <a:t>Justér</a:t>
            </a:r>
            <a:r>
              <a:rPr lang="nb-NO" dirty="0"/>
              <a:t> utsnitt under bildeformat &gt; beskjær.</a:t>
            </a:r>
          </a:p>
        </p:txBody>
      </p:sp>
      <p:sp>
        <p:nvSpPr>
          <p:cNvPr id="4" name="Tittel 3">
            <a:extLst>
              <a:ext uri="{FF2B5EF4-FFF2-40B4-BE49-F238E27FC236}">
                <a16:creationId xmlns:a16="http://schemas.microsoft.com/office/drawing/2014/main" id="{1D6AC37E-DCAD-344F-9FEB-100B7F4A9021}"/>
              </a:ext>
            </a:extLst>
          </p:cNvPr>
          <p:cNvSpPr>
            <a:spLocks noGrp="1"/>
          </p:cNvSpPr>
          <p:nvPr>
            <p:ph type="title" hasCustomPrompt="1"/>
          </p:nvPr>
        </p:nvSpPr>
        <p:spPr>
          <a:xfrm>
            <a:off x="585938" y="537367"/>
            <a:ext cx="2462062" cy="429028"/>
          </a:xfrm>
        </p:spPr>
        <p:txBody>
          <a:bodyPr/>
          <a:lstStyle/>
          <a:p>
            <a:r>
              <a:rPr lang="nb-NO" dirty="0"/>
              <a:t>Overskrift</a:t>
            </a:r>
          </a:p>
        </p:txBody>
      </p:sp>
      <p:sp>
        <p:nvSpPr>
          <p:cNvPr id="7" name="Plassholder for innhold 2">
            <a:extLst>
              <a:ext uri="{FF2B5EF4-FFF2-40B4-BE49-F238E27FC236}">
                <a16:creationId xmlns:a16="http://schemas.microsoft.com/office/drawing/2014/main" id="{4912115E-A553-FC41-9D41-4EE151145154}"/>
              </a:ext>
            </a:extLst>
          </p:cNvPr>
          <p:cNvSpPr>
            <a:spLocks noGrp="1"/>
          </p:cNvSpPr>
          <p:nvPr>
            <p:ph idx="1"/>
          </p:nvPr>
        </p:nvSpPr>
        <p:spPr>
          <a:xfrm>
            <a:off x="585938" y="1245395"/>
            <a:ext cx="2462062" cy="32496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938124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 1/2 sirkel høyre">
    <p:spTree>
      <p:nvGrpSpPr>
        <p:cNvPr id="1" name=""/>
        <p:cNvGrpSpPr/>
        <p:nvPr/>
      </p:nvGrpSpPr>
      <p:grpSpPr>
        <a:xfrm>
          <a:off x="0" y="0"/>
          <a:ext cx="0" cy="0"/>
          <a:chOff x="0" y="0"/>
          <a:chExt cx="0" cy="0"/>
        </a:xfrm>
      </p:grpSpPr>
      <p:sp>
        <p:nvSpPr>
          <p:cNvPr id="13" name="Plassholder for bilde 12">
            <a:extLst>
              <a:ext uri="{FF2B5EF4-FFF2-40B4-BE49-F238E27FC236}">
                <a16:creationId xmlns:a16="http://schemas.microsoft.com/office/drawing/2014/main" id="{AFF5696F-06E3-ED45-BC37-EBB506936FAB}"/>
              </a:ext>
            </a:extLst>
          </p:cNvPr>
          <p:cNvSpPr>
            <a:spLocks noGrp="1"/>
          </p:cNvSpPr>
          <p:nvPr>
            <p:ph type="pic" sz="quarter" idx="13" hasCustomPrompt="1"/>
          </p:nvPr>
        </p:nvSpPr>
        <p:spPr>
          <a:xfrm>
            <a:off x="4283968" y="0"/>
            <a:ext cx="4860032" cy="5143500"/>
          </a:xfrm>
          <a:custGeom>
            <a:avLst/>
            <a:gdLst>
              <a:gd name="connsiteX0" fmla="*/ 835077 w 4860032"/>
              <a:gd name="connsiteY0" fmla="*/ 0 h 5143500"/>
              <a:gd name="connsiteX1" fmla="*/ 4860032 w 4860032"/>
              <a:gd name="connsiteY1" fmla="*/ 0 h 5143500"/>
              <a:gd name="connsiteX2" fmla="*/ 4860032 w 4860032"/>
              <a:gd name="connsiteY2" fmla="*/ 5143500 h 5143500"/>
              <a:gd name="connsiteX3" fmla="*/ 835077 w 4860032"/>
              <a:gd name="connsiteY3" fmla="*/ 5143500 h 5143500"/>
              <a:gd name="connsiteX4" fmla="*/ 749481 w 4860032"/>
              <a:gd name="connsiteY4" fmla="*/ 5023236 h 5143500"/>
              <a:gd name="connsiteX5" fmla="*/ 0 w 4860032"/>
              <a:gd name="connsiteY5" fmla="*/ 2571750 h 5143500"/>
              <a:gd name="connsiteX6" fmla="*/ 749481 w 4860032"/>
              <a:gd name="connsiteY6" fmla="*/ 12026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032" h="5143500">
                <a:moveTo>
                  <a:pt x="835077" y="0"/>
                </a:moveTo>
                <a:lnTo>
                  <a:pt x="4860032" y="0"/>
                </a:lnTo>
                <a:lnTo>
                  <a:pt x="4860032" y="5143500"/>
                </a:lnTo>
                <a:lnTo>
                  <a:pt x="835077" y="5143500"/>
                </a:lnTo>
                <a:lnTo>
                  <a:pt x="749481" y="5023236"/>
                </a:lnTo>
                <a:cubicBezTo>
                  <a:pt x="276298" y="4323445"/>
                  <a:pt x="0" y="3479836"/>
                  <a:pt x="0" y="2571750"/>
                </a:cubicBezTo>
                <a:cubicBezTo>
                  <a:pt x="0" y="1663664"/>
                  <a:pt x="276298" y="820055"/>
                  <a:pt x="749481" y="120264"/>
                </a:cubicBezTo>
                <a:close/>
              </a:path>
            </a:pathLst>
          </a:custGeom>
          <a:pattFill prst="wdDnDiag">
            <a:fgClr>
              <a:schemeClr val="tx1">
                <a:lumMod val="90000"/>
                <a:lumOff val="10000"/>
              </a:schemeClr>
            </a:fgClr>
            <a:bgClr>
              <a:schemeClr val="bg1">
                <a:lumMod val="50000"/>
              </a:schemeClr>
            </a:bgClr>
          </a:pattFill>
        </p:spPr>
        <p:txBody>
          <a:bodyPr wrap="square" tIns="180000">
            <a:noAutofit/>
          </a:bodyPr>
          <a:lstStyle>
            <a:lvl1pPr marL="0" indent="0" algn="ctr">
              <a:buNone/>
              <a:defRPr sz="1400">
                <a:solidFill>
                  <a:schemeClr val="bg1"/>
                </a:solidFill>
              </a:defRPr>
            </a:lvl1pPr>
          </a:lstStyle>
          <a:p>
            <a:r>
              <a:rPr lang="nb-NO" dirty="0"/>
              <a:t>For å legge inn bilde:</a:t>
            </a:r>
            <a:br>
              <a:rPr lang="nb-NO" dirty="0"/>
            </a:br>
            <a:r>
              <a:rPr lang="nb-NO" dirty="0"/>
              <a:t>Finn bildet i mappen du har lagret det i </a:t>
            </a:r>
            <a:br>
              <a:rPr lang="nb-NO" dirty="0"/>
            </a:br>
            <a:r>
              <a:rPr lang="nb-NO" dirty="0"/>
              <a:t>og dra ikonet over til bildet i presentasjonen. </a:t>
            </a:r>
            <a:br>
              <a:rPr lang="nb-NO" dirty="0"/>
            </a:br>
            <a:r>
              <a:rPr lang="nb-NO" dirty="0" err="1"/>
              <a:t>Justér</a:t>
            </a:r>
            <a:r>
              <a:rPr lang="nb-NO" dirty="0"/>
              <a:t> utsnitt under bildeformat &gt; beskjær.</a:t>
            </a:r>
          </a:p>
        </p:txBody>
      </p:sp>
      <p:sp>
        <p:nvSpPr>
          <p:cNvPr id="4" name="Tittel 3">
            <a:extLst>
              <a:ext uri="{FF2B5EF4-FFF2-40B4-BE49-F238E27FC236}">
                <a16:creationId xmlns:a16="http://schemas.microsoft.com/office/drawing/2014/main" id="{1D6AC37E-DCAD-344F-9FEB-100B7F4A9021}"/>
              </a:ext>
            </a:extLst>
          </p:cNvPr>
          <p:cNvSpPr>
            <a:spLocks noGrp="1"/>
          </p:cNvSpPr>
          <p:nvPr>
            <p:ph type="title" hasCustomPrompt="1"/>
          </p:nvPr>
        </p:nvSpPr>
        <p:spPr>
          <a:xfrm>
            <a:off x="585938" y="537366"/>
            <a:ext cx="3409998" cy="450207"/>
          </a:xfrm>
        </p:spPr>
        <p:txBody>
          <a:bodyPr/>
          <a:lstStyle/>
          <a:p>
            <a:r>
              <a:rPr lang="nb-NO" dirty="0"/>
              <a:t>Overskrift</a:t>
            </a:r>
          </a:p>
        </p:txBody>
      </p:sp>
      <p:sp>
        <p:nvSpPr>
          <p:cNvPr id="7" name="Plassholder for innhold 2">
            <a:extLst>
              <a:ext uri="{FF2B5EF4-FFF2-40B4-BE49-F238E27FC236}">
                <a16:creationId xmlns:a16="http://schemas.microsoft.com/office/drawing/2014/main" id="{4912115E-A553-FC41-9D41-4EE151145154}"/>
              </a:ext>
            </a:extLst>
          </p:cNvPr>
          <p:cNvSpPr>
            <a:spLocks noGrp="1"/>
          </p:cNvSpPr>
          <p:nvPr>
            <p:ph idx="1"/>
          </p:nvPr>
        </p:nvSpPr>
        <p:spPr>
          <a:xfrm>
            <a:off x="585938" y="1245395"/>
            <a:ext cx="3409998" cy="32496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Plassholder for dato 1">
            <a:extLst>
              <a:ext uri="{FF2B5EF4-FFF2-40B4-BE49-F238E27FC236}">
                <a16:creationId xmlns:a16="http://schemas.microsoft.com/office/drawing/2014/main" id="{F46133FE-518B-B24A-BB53-05D169DC95FD}"/>
              </a:ext>
            </a:extLst>
          </p:cNvPr>
          <p:cNvSpPr>
            <a:spLocks noGrp="1"/>
          </p:cNvSpPr>
          <p:nvPr>
            <p:ph type="dt" sz="half" idx="14"/>
          </p:nvPr>
        </p:nvSpPr>
        <p:spPr/>
        <p:txBody>
          <a:bodyPr/>
          <a:lstStyle/>
          <a:p>
            <a:fld id="{3D9384A1-0B93-1643-AC76-180061D51190}" type="datetime1">
              <a:rPr lang="nb-NO" smtClean="0"/>
              <a:t>15.03.2023</a:t>
            </a:fld>
            <a:endParaRPr lang="nb-NO" dirty="0"/>
          </a:p>
        </p:txBody>
      </p:sp>
      <p:sp>
        <p:nvSpPr>
          <p:cNvPr id="3" name="Plassholder for bunntekst 2">
            <a:extLst>
              <a:ext uri="{FF2B5EF4-FFF2-40B4-BE49-F238E27FC236}">
                <a16:creationId xmlns:a16="http://schemas.microsoft.com/office/drawing/2014/main" id="{68F108A5-1232-DB4C-B514-267F304973A8}"/>
              </a:ext>
            </a:extLst>
          </p:cNvPr>
          <p:cNvSpPr>
            <a:spLocks noGrp="1"/>
          </p:cNvSpPr>
          <p:nvPr>
            <p:ph type="ftr" sz="quarter" idx="15"/>
          </p:nvPr>
        </p:nvSpPr>
        <p:spPr/>
        <p:txBody>
          <a:bodyPr/>
          <a:lstStyle/>
          <a:p>
            <a:r>
              <a:rPr lang="nb-NO"/>
              <a:t>Presentasjon text</a:t>
            </a:r>
          </a:p>
        </p:txBody>
      </p:sp>
      <p:sp>
        <p:nvSpPr>
          <p:cNvPr id="5" name="Plassholder for lysbildenummer 4">
            <a:extLst>
              <a:ext uri="{FF2B5EF4-FFF2-40B4-BE49-F238E27FC236}">
                <a16:creationId xmlns:a16="http://schemas.microsoft.com/office/drawing/2014/main" id="{BE4ADAA1-E847-B144-BEC3-849B2F13A683}"/>
              </a:ext>
            </a:extLst>
          </p:cNvPr>
          <p:cNvSpPr>
            <a:spLocks noGrp="1"/>
          </p:cNvSpPr>
          <p:nvPr>
            <p:ph type="sldNum" sz="quarter" idx="16"/>
          </p:nvPr>
        </p:nvSpPr>
        <p:spPr/>
        <p:txBody>
          <a:bodyPr/>
          <a:lstStyle/>
          <a:p>
            <a:fld id="{C8015E39-59DC-48A0-9676-AD2CAF5CD29F}" type="slidenum">
              <a:rPr lang="nb-NO" smtClean="0"/>
              <a:pPr/>
              <a:t>‹#›</a:t>
            </a:fld>
            <a:endParaRPr lang="nb-NO" dirty="0"/>
          </a:p>
        </p:txBody>
      </p:sp>
    </p:spTree>
    <p:extLst>
      <p:ext uri="{BB962C8B-B14F-4D97-AF65-F5344CB8AC3E}">
        <p14:creationId xmlns:p14="http://schemas.microsoft.com/office/powerpoint/2010/main" val="2079825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 1/2 sirkel venstre">
    <p:spTree>
      <p:nvGrpSpPr>
        <p:cNvPr id="1" name=""/>
        <p:cNvGrpSpPr/>
        <p:nvPr/>
      </p:nvGrpSpPr>
      <p:grpSpPr>
        <a:xfrm>
          <a:off x="0" y="0"/>
          <a:ext cx="0" cy="0"/>
          <a:chOff x="0" y="0"/>
          <a:chExt cx="0" cy="0"/>
        </a:xfrm>
      </p:grpSpPr>
      <p:sp>
        <p:nvSpPr>
          <p:cNvPr id="11" name="Plassholder for bilde 10">
            <a:extLst>
              <a:ext uri="{FF2B5EF4-FFF2-40B4-BE49-F238E27FC236}">
                <a16:creationId xmlns:a16="http://schemas.microsoft.com/office/drawing/2014/main" id="{5CBB57C3-EA54-C749-A17E-16ADBB0248EB}"/>
              </a:ext>
            </a:extLst>
          </p:cNvPr>
          <p:cNvSpPr>
            <a:spLocks noGrp="1"/>
          </p:cNvSpPr>
          <p:nvPr>
            <p:ph type="pic" sz="quarter" idx="14" hasCustomPrompt="1"/>
          </p:nvPr>
        </p:nvSpPr>
        <p:spPr>
          <a:xfrm>
            <a:off x="0" y="0"/>
            <a:ext cx="4288170" cy="5143500"/>
          </a:xfrm>
          <a:custGeom>
            <a:avLst/>
            <a:gdLst>
              <a:gd name="connsiteX0" fmla="*/ 0 w 4288170"/>
              <a:gd name="connsiteY0" fmla="*/ 0 h 5143500"/>
              <a:gd name="connsiteX1" fmla="*/ 3373885 w 4288170"/>
              <a:gd name="connsiteY1" fmla="*/ 0 h 5143500"/>
              <a:gd name="connsiteX2" fmla="*/ 3477120 w 4288170"/>
              <a:gd name="connsiteY2" fmla="*/ 131253 h 5143500"/>
              <a:gd name="connsiteX3" fmla="*/ 4288170 w 4288170"/>
              <a:gd name="connsiteY3" fmla="*/ 2571750 h 5143500"/>
              <a:gd name="connsiteX4" fmla="*/ 3477120 w 4288170"/>
              <a:gd name="connsiteY4" fmla="*/ 5012248 h 5143500"/>
              <a:gd name="connsiteX5" fmla="*/ 3373885 w 4288170"/>
              <a:gd name="connsiteY5" fmla="*/ 5143500 h 5143500"/>
              <a:gd name="connsiteX6" fmla="*/ 0 w 428817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8170" h="5143500">
                <a:moveTo>
                  <a:pt x="0" y="0"/>
                </a:moveTo>
                <a:lnTo>
                  <a:pt x="3373885" y="0"/>
                </a:lnTo>
                <a:lnTo>
                  <a:pt x="3477120" y="131253"/>
                </a:lnTo>
                <a:cubicBezTo>
                  <a:pt x="3986511" y="811794"/>
                  <a:pt x="4288170" y="1656575"/>
                  <a:pt x="4288170" y="2571750"/>
                </a:cubicBezTo>
                <a:cubicBezTo>
                  <a:pt x="4288170" y="3486925"/>
                  <a:pt x="3986511" y="4331706"/>
                  <a:pt x="3477120" y="5012248"/>
                </a:cubicBezTo>
                <a:lnTo>
                  <a:pt x="3373885" y="5143500"/>
                </a:lnTo>
                <a:lnTo>
                  <a:pt x="0" y="5143500"/>
                </a:lnTo>
                <a:close/>
              </a:path>
            </a:pathLst>
          </a:custGeom>
          <a:pattFill prst="wdDnDiag">
            <a:fgClr>
              <a:schemeClr val="tx1">
                <a:lumMod val="90000"/>
                <a:lumOff val="10000"/>
              </a:schemeClr>
            </a:fgClr>
            <a:bgClr>
              <a:schemeClr val="bg1">
                <a:lumMod val="50000"/>
              </a:schemeClr>
            </a:bgClr>
          </a:pattFill>
        </p:spPr>
        <p:txBody>
          <a:bodyPr wrap="square" tIns="180000">
            <a:noAutofit/>
          </a:bodyPr>
          <a:lstStyle>
            <a:lvl1pPr marL="0" indent="0" algn="ctr">
              <a:buNone/>
              <a:defRPr sz="1400">
                <a:solidFill>
                  <a:schemeClr val="bg1"/>
                </a:solidFill>
              </a:defRPr>
            </a:lvl1pPr>
          </a:lstStyle>
          <a:p>
            <a:r>
              <a:rPr lang="nb-NO" dirty="0"/>
              <a:t>For å legge inn bilde:</a:t>
            </a:r>
            <a:br>
              <a:rPr lang="nb-NO" dirty="0"/>
            </a:br>
            <a:r>
              <a:rPr lang="nb-NO" dirty="0"/>
              <a:t>Finn bildet i mappen du har lagret det i </a:t>
            </a:r>
            <a:br>
              <a:rPr lang="nb-NO" dirty="0"/>
            </a:br>
            <a:r>
              <a:rPr lang="nb-NO" dirty="0"/>
              <a:t>og dra ikonet over til bildet i presentasjonen. </a:t>
            </a:r>
            <a:br>
              <a:rPr lang="nb-NO" dirty="0"/>
            </a:br>
            <a:r>
              <a:rPr lang="nb-NO" dirty="0" err="1"/>
              <a:t>Justér</a:t>
            </a:r>
            <a:r>
              <a:rPr lang="nb-NO" dirty="0"/>
              <a:t> utsnitt under bildeformat &gt; beskjær.</a:t>
            </a:r>
          </a:p>
        </p:txBody>
      </p:sp>
      <p:sp>
        <p:nvSpPr>
          <p:cNvPr id="4" name="Tittel 3">
            <a:extLst>
              <a:ext uri="{FF2B5EF4-FFF2-40B4-BE49-F238E27FC236}">
                <a16:creationId xmlns:a16="http://schemas.microsoft.com/office/drawing/2014/main" id="{1D6AC37E-DCAD-344F-9FEB-100B7F4A9021}"/>
              </a:ext>
            </a:extLst>
          </p:cNvPr>
          <p:cNvSpPr>
            <a:spLocks noGrp="1"/>
          </p:cNvSpPr>
          <p:nvPr>
            <p:ph type="title" hasCustomPrompt="1"/>
          </p:nvPr>
        </p:nvSpPr>
        <p:spPr>
          <a:xfrm>
            <a:off x="5143452" y="537366"/>
            <a:ext cx="3409998" cy="450207"/>
          </a:xfrm>
        </p:spPr>
        <p:txBody>
          <a:bodyPr/>
          <a:lstStyle/>
          <a:p>
            <a:r>
              <a:rPr lang="nb-NO" dirty="0"/>
              <a:t>Overskrift</a:t>
            </a:r>
          </a:p>
        </p:txBody>
      </p:sp>
      <p:sp>
        <p:nvSpPr>
          <p:cNvPr id="7" name="Plassholder for innhold 2">
            <a:extLst>
              <a:ext uri="{FF2B5EF4-FFF2-40B4-BE49-F238E27FC236}">
                <a16:creationId xmlns:a16="http://schemas.microsoft.com/office/drawing/2014/main" id="{4912115E-A553-FC41-9D41-4EE151145154}"/>
              </a:ext>
            </a:extLst>
          </p:cNvPr>
          <p:cNvSpPr>
            <a:spLocks noGrp="1"/>
          </p:cNvSpPr>
          <p:nvPr>
            <p:ph idx="1"/>
          </p:nvPr>
        </p:nvSpPr>
        <p:spPr>
          <a:xfrm>
            <a:off x="5143452" y="1245395"/>
            <a:ext cx="3409998" cy="32496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204881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e liten sirkel">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D6AC37E-DCAD-344F-9FEB-100B7F4A9021}"/>
              </a:ext>
            </a:extLst>
          </p:cNvPr>
          <p:cNvSpPr>
            <a:spLocks noGrp="1"/>
          </p:cNvSpPr>
          <p:nvPr>
            <p:ph type="title" hasCustomPrompt="1"/>
          </p:nvPr>
        </p:nvSpPr>
        <p:spPr>
          <a:xfrm>
            <a:off x="585938" y="537366"/>
            <a:ext cx="3842046" cy="450207"/>
          </a:xfrm>
        </p:spPr>
        <p:txBody>
          <a:bodyPr/>
          <a:lstStyle/>
          <a:p>
            <a:r>
              <a:rPr lang="nb-NO" dirty="0"/>
              <a:t>Overskrift</a:t>
            </a:r>
          </a:p>
        </p:txBody>
      </p:sp>
      <p:sp>
        <p:nvSpPr>
          <p:cNvPr id="7" name="Plassholder for innhold 2">
            <a:extLst>
              <a:ext uri="{FF2B5EF4-FFF2-40B4-BE49-F238E27FC236}">
                <a16:creationId xmlns:a16="http://schemas.microsoft.com/office/drawing/2014/main" id="{4912115E-A553-FC41-9D41-4EE151145154}"/>
              </a:ext>
            </a:extLst>
          </p:cNvPr>
          <p:cNvSpPr>
            <a:spLocks noGrp="1"/>
          </p:cNvSpPr>
          <p:nvPr>
            <p:ph idx="1"/>
          </p:nvPr>
        </p:nvSpPr>
        <p:spPr>
          <a:xfrm>
            <a:off x="585938" y="1245395"/>
            <a:ext cx="3842046" cy="32496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bilde 4">
            <a:extLst>
              <a:ext uri="{FF2B5EF4-FFF2-40B4-BE49-F238E27FC236}">
                <a16:creationId xmlns:a16="http://schemas.microsoft.com/office/drawing/2014/main" id="{3204EFD9-F929-1848-A499-5A84B4E39DD7}"/>
              </a:ext>
            </a:extLst>
          </p:cNvPr>
          <p:cNvSpPr>
            <a:spLocks noGrp="1"/>
          </p:cNvSpPr>
          <p:nvPr>
            <p:ph type="pic" sz="quarter" idx="13" hasCustomPrompt="1"/>
          </p:nvPr>
        </p:nvSpPr>
        <p:spPr>
          <a:xfrm>
            <a:off x="4591122" y="574674"/>
            <a:ext cx="3994466" cy="3990975"/>
          </a:xfrm>
          <a:prstGeom prst="ellipse">
            <a:avLst/>
          </a:prstGeom>
          <a:pattFill prst="wdDnDiag">
            <a:fgClr>
              <a:schemeClr val="tx1">
                <a:lumMod val="90000"/>
                <a:lumOff val="10000"/>
              </a:schemeClr>
            </a:fgClr>
            <a:bgClr>
              <a:schemeClr val="bg1">
                <a:lumMod val="50000"/>
              </a:schemeClr>
            </a:bgClr>
          </a:pattFill>
        </p:spPr>
        <p:txBody>
          <a:bodyPr tIns="180000">
            <a:normAutofit/>
          </a:bodyPr>
          <a:lstStyle>
            <a:lvl1pPr marL="0" indent="0" algn="ctr">
              <a:buNone/>
              <a:defRPr sz="1400">
                <a:solidFill>
                  <a:schemeClr val="bg1"/>
                </a:solidFill>
              </a:defRPr>
            </a:lvl1pPr>
          </a:lstStyle>
          <a:p>
            <a:r>
              <a:rPr lang="nb-NO" dirty="0"/>
              <a:t>For å legge inn bilde:</a:t>
            </a:r>
            <a:br>
              <a:rPr lang="nb-NO" dirty="0"/>
            </a:br>
            <a:r>
              <a:rPr lang="nb-NO" dirty="0"/>
              <a:t>Finn bildet i mappen du har lagret det i </a:t>
            </a:r>
            <a:br>
              <a:rPr lang="nb-NO" dirty="0"/>
            </a:br>
            <a:r>
              <a:rPr lang="nb-NO" dirty="0"/>
              <a:t>og dra ikonet over til bildet i presentasjonen. </a:t>
            </a:r>
            <a:br>
              <a:rPr lang="nb-NO" dirty="0"/>
            </a:br>
            <a:r>
              <a:rPr lang="nb-NO" dirty="0" err="1"/>
              <a:t>Justér</a:t>
            </a:r>
            <a:r>
              <a:rPr lang="nb-NO" dirty="0"/>
              <a:t> utsnitt under bildeformat &gt; beskjær.</a:t>
            </a:r>
          </a:p>
        </p:txBody>
      </p:sp>
      <p:sp>
        <p:nvSpPr>
          <p:cNvPr id="2" name="Plassholder for dato 1">
            <a:extLst>
              <a:ext uri="{FF2B5EF4-FFF2-40B4-BE49-F238E27FC236}">
                <a16:creationId xmlns:a16="http://schemas.microsoft.com/office/drawing/2014/main" id="{0AFA9DA3-6E55-AF4D-BFD7-838E97F34AB7}"/>
              </a:ext>
            </a:extLst>
          </p:cNvPr>
          <p:cNvSpPr>
            <a:spLocks noGrp="1"/>
          </p:cNvSpPr>
          <p:nvPr>
            <p:ph type="dt" sz="half" idx="14"/>
          </p:nvPr>
        </p:nvSpPr>
        <p:spPr/>
        <p:txBody>
          <a:bodyPr/>
          <a:lstStyle/>
          <a:p>
            <a:fld id="{3D9384A1-0B93-1643-AC76-180061D51190}" type="datetime1">
              <a:rPr lang="nb-NO" smtClean="0"/>
              <a:t>15.03.2023</a:t>
            </a:fld>
            <a:endParaRPr lang="nb-NO" dirty="0"/>
          </a:p>
        </p:txBody>
      </p:sp>
      <p:sp>
        <p:nvSpPr>
          <p:cNvPr id="3" name="Plassholder for bunntekst 2">
            <a:extLst>
              <a:ext uri="{FF2B5EF4-FFF2-40B4-BE49-F238E27FC236}">
                <a16:creationId xmlns:a16="http://schemas.microsoft.com/office/drawing/2014/main" id="{940067E1-941B-614E-901E-890A2ADB1AE1}"/>
              </a:ext>
            </a:extLst>
          </p:cNvPr>
          <p:cNvSpPr>
            <a:spLocks noGrp="1"/>
          </p:cNvSpPr>
          <p:nvPr>
            <p:ph type="ftr" sz="quarter" idx="15"/>
          </p:nvPr>
        </p:nvSpPr>
        <p:spPr/>
        <p:txBody>
          <a:bodyPr/>
          <a:lstStyle/>
          <a:p>
            <a:r>
              <a:rPr lang="nb-NO"/>
              <a:t>Presentasjon text</a:t>
            </a:r>
          </a:p>
        </p:txBody>
      </p:sp>
      <p:sp>
        <p:nvSpPr>
          <p:cNvPr id="6" name="Plassholder for lysbildenummer 5">
            <a:extLst>
              <a:ext uri="{FF2B5EF4-FFF2-40B4-BE49-F238E27FC236}">
                <a16:creationId xmlns:a16="http://schemas.microsoft.com/office/drawing/2014/main" id="{174F7855-CECF-1044-BB15-C5FE7AE9BC5F}"/>
              </a:ext>
            </a:extLst>
          </p:cNvPr>
          <p:cNvSpPr>
            <a:spLocks noGrp="1"/>
          </p:cNvSpPr>
          <p:nvPr>
            <p:ph type="sldNum" sz="quarter" idx="16"/>
          </p:nvPr>
        </p:nvSpPr>
        <p:spPr/>
        <p:txBody>
          <a:bodyPr/>
          <a:lstStyle/>
          <a:p>
            <a:fld id="{C8015E39-59DC-48A0-9676-AD2CAF5CD29F}" type="slidenum">
              <a:rPr lang="nb-NO" smtClean="0"/>
              <a:pPr/>
              <a:t>‹#›</a:t>
            </a:fld>
            <a:endParaRPr lang="nb-NO" dirty="0"/>
          </a:p>
        </p:txBody>
      </p:sp>
    </p:spTree>
    <p:extLst>
      <p:ext uri="{BB962C8B-B14F-4D97-AF65-F5344CB8AC3E}">
        <p14:creationId xmlns:p14="http://schemas.microsoft.com/office/powerpoint/2010/main" val="1830993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tatslide">
    <p:bg>
      <p:bgPr>
        <a:solidFill>
          <a:schemeClr val="bg1"/>
        </a:solidFill>
        <a:effectLst/>
      </p:bgPr>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stretch>
            <a:fillRect/>
          </a:stretch>
        </p:blipFill>
        <p:spPr>
          <a:xfrm>
            <a:off x="1569460" y="1293670"/>
            <a:ext cx="6005080" cy="2316681"/>
          </a:xfrm>
          <a:prstGeom prst="rect">
            <a:avLst/>
          </a:prstGeom>
        </p:spPr>
      </p:pic>
      <p:sp>
        <p:nvSpPr>
          <p:cNvPr id="2" name="Tittel 1"/>
          <p:cNvSpPr>
            <a:spLocks noGrp="1"/>
          </p:cNvSpPr>
          <p:nvPr>
            <p:ph type="title"/>
          </p:nvPr>
        </p:nvSpPr>
        <p:spPr>
          <a:xfrm>
            <a:off x="2173913" y="1714715"/>
            <a:ext cx="5017462" cy="1619035"/>
          </a:xfrm>
        </p:spPr>
        <p:txBody>
          <a:bodyPr anchor="t" anchorCtr="0">
            <a:normAutofit/>
          </a:bodyPr>
          <a:lstStyle>
            <a:lvl1pPr>
              <a:defRPr sz="2700" i="1">
                <a:solidFill>
                  <a:schemeClr val="bg1"/>
                </a:solidFill>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lvl1pPr>
              <a:defRPr>
                <a:solidFill>
                  <a:schemeClr val="tx1"/>
                </a:solidFill>
              </a:defRPr>
            </a:lvl1pPr>
          </a:lstStyle>
          <a:p>
            <a:fld id="{CC4B648E-9AE0-3246-90B2-BE153DB0FBA9}" type="datetime1">
              <a:rPr lang="nb-NO" smtClean="0"/>
              <a:t>15.03.2023</a:t>
            </a:fld>
            <a:endParaRPr lang="nb-NO"/>
          </a:p>
        </p:txBody>
      </p:sp>
      <p:sp>
        <p:nvSpPr>
          <p:cNvPr id="5" name="Plassholder for bunntekst 4"/>
          <p:cNvSpPr>
            <a:spLocks noGrp="1"/>
          </p:cNvSpPr>
          <p:nvPr>
            <p:ph type="ftr" sz="quarter" idx="11"/>
          </p:nvPr>
        </p:nvSpPr>
        <p:spPr/>
        <p:txBody>
          <a:bodyPr/>
          <a:lstStyle>
            <a:lvl1pPr>
              <a:defRPr>
                <a:solidFill>
                  <a:schemeClr val="tx1"/>
                </a:solidFill>
              </a:defRPr>
            </a:lvl1pPr>
          </a:lstStyle>
          <a:p>
            <a:r>
              <a:rPr lang="nb-NO"/>
              <a:t>Presentasjon text</a:t>
            </a:r>
          </a:p>
        </p:txBody>
      </p:sp>
      <p:sp>
        <p:nvSpPr>
          <p:cNvPr id="6" name="Plassholder for lysbildenummer 5"/>
          <p:cNvSpPr>
            <a:spLocks noGrp="1"/>
          </p:cNvSpPr>
          <p:nvPr>
            <p:ph type="sldNum" sz="quarter" idx="12"/>
          </p:nvPr>
        </p:nvSpPr>
        <p:spPr/>
        <p:txBody>
          <a:bodyPr/>
          <a:lstStyle>
            <a:lvl1pPr>
              <a:defRPr>
                <a:solidFill>
                  <a:schemeClr val="tx1"/>
                </a:solidFill>
              </a:defRPr>
            </a:lvl1pPr>
          </a:lstStyle>
          <a:p>
            <a:fld id="{C8015E39-59DC-48A0-9676-AD2CAF5CD29F}" type="slidenum">
              <a:rPr lang="nb-NO" smtClean="0"/>
              <a:pPr/>
              <a:t>‹#›</a:t>
            </a:fld>
            <a:endParaRPr lang="nb-NO"/>
          </a:p>
        </p:txBody>
      </p:sp>
      <p:sp>
        <p:nvSpPr>
          <p:cNvPr id="9" name="Plassholder for tekst 8"/>
          <p:cNvSpPr>
            <a:spLocks noGrp="1"/>
          </p:cNvSpPr>
          <p:nvPr>
            <p:ph type="body" sz="quarter" idx="13" hasCustomPrompt="1"/>
          </p:nvPr>
        </p:nvSpPr>
        <p:spPr>
          <a:xfrm>
            <a:off x="2173913" y="3787225"/>
            <a:ext cx="5327513" cy="481882"/>
          </a:xfrm>
        </p:spPr>
        <p:txBody>
          <a:bodyPr>
            <a:normAutofit/>
          </a:bodyPr>
          <a:lstStyle>
            <a:lvl1pPr marL="0" indent="0">
              <a:buNone/>
              <a:defRPr sz="1500"/>
            </a:lvl1pPr>
          </a:lstStyle>
          <a:p>
            <a:pPr lvl="0"/>
            <a:r>
              <a:rPr lang="nb-NO" dirty="0"/>
              <a:t>Kilde</a:t>
            </a:r>
          </a:p>
        </p:txBody>
      </p:sp>
      <p:pic>
        <p:nvPicPr>
          <p:cNvPr id="10" name="Bild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95903" y="714240"/>
            <a:ext cx="756023" cy="757534"/>
          </a:xfrm>
          <a:prstGeom prst="rect">
            <a:avLst/>
          </a:prstGeom>
        </p:spPr>
      </p:pic>
    </p:spTree>
    <p:extLst>
      <p:ext uri="{BB962C8B-B14F-4D97-AF65-F5344CB8AC3E}">
        <p14:creationId xmlns:p14="http://schemas.microsoft.com/office/powerpoint/2010/main" val="2886443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lutnin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stretch>
            <a:fillRect/>
          </a:stretch>
        </p:blipFill>
        <p:spPr>
          <a:xfrm>
            <a:off x="-397" y="-985"/>
            <a:ext cx="9144793" cy="5145470"/>
          </a:xfrm>
          <a:prstGeom prst="rect">
            <a:avLst/>
          </a:prstGeom>
        </p:spPr>
      </p:pic>
      <p:pic>
        <p:nvPicPr>
          <p:cNvPr id="5" name="Picture 2" descr="\\file-server-aaa\AAA-Users$\d700859\Redirected Folders\Pictures\SB1 Nord-Norge\SB1_Nord_Norge\Skjerm_versjoner\Skjerm_versjoner_png\rgb_SB1_Nord_Norge_verti_neg.pn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51548" y="4175582"/>
            <a:ext cx="2440902" cy="700424"/>
          </a:xfrm>
          <a:prstGeom prst="rect">
            <a:avLst/>
          </a:prstGeom>
          <a:noFill/>
          <a:extLst>
            <a:ext uri="{909E8E84-426E-40DD-AFC4-6F175D3DCCD1}">
              <a14:hiddenFill xmlns:a14="http://schemas.microsoft.com/office/drawing/2010/main">
                <a:solidFill>
                  <a:srgbClr val="FFFFFF"/>
                </a:solidFill>
              </a14:hiddenFill>
            </a:ext>
          </a:extLst>
        </p:spPr>
      </p:pic>
      <p:sp>
        <p:nvSpPr>
          <p:cNvPr id="6" name="Tittel 1">
            <a:extLst>
              <a:ext uri="{FF2B5EF4-FFF2-40B4-BE49-F238E27FC236}">
                <a16:creationId xmlns:a16="http://schemas.microsoft.com/office/drawing/2014/main" id="{88957381-AD2D-8B49-9303-7C14A121BBA5}"/>
              </a:ext>
            </a:extLst>
          </p:cNvPr>
          <p:cNvSpPr>
            <a:spLocks noGrp="1"/>
          </p:cNvSpPr>
          <p:nvPr>
            <p:ph type="title" hasCustomPrompt="1"/>
          </p:nvPr>
        </p:nvSpPr>
        <p:spPr>
          <a:xfrm>
            <a:off x="0" y="0"/>
            <a:ext cx="9144000" cy="5143500"/>
          </a:xfrm>
          <a:noFill/>
        </p:spPr>
        <p:txBody>
          <a:bodyPr lIns="720000" tIns="720000" rIns="720000" bIns="864000" anchor="ctr" anchorCtr="0">
            <a:noAutofit/>
          </a:bodyPr>
          <a:lstStyle>
            <a:lvl1pPr algn="ctr">
              <a:defRPr sz="5400" b="1">
                <a:solidFill>
                  <a:schemeClr val="bg1"/>
                </a:solidFill>
              </a:defRPr>
            </a:lvl1pPr>
          </a:lstStyle>
          <a:p>
            <a:r>
              <a:rPr lang="nb-NO" dirty="0"/>
              <a:t>Klikk for å redigere </a:t>
            </a:r>
            <a:br>
              <a:rPr lang="nb-NO" dirty="0"/>
            </a:br>
            <a:r>
              <a:rPr lang="nb-NO" dirty="0"/>
              <a:t>tittelstil</a:t>
            </a:r>
          </a:p>
        </p:txBody>
      </p:sp>
    </p:spTree>
    <p:extLst>
      <p:ext uri="{BB962C8B-B14F-4D97-AF65-F5344CB8AC3E}">
        <p14:creationId xmlns:p14="http://schemas.microsoft.com/office/powerpoint/2010/main" val="362425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Forside (blå)">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99434" y="2202699"/>
            <a:ext cx="7688990" cy="567848"/>
          </a:xfrm>
        </p:spPr>
        <p:txBody>
          <a:bodyPr wrap="square" anchor="b" anchorCtr="0">
            <a:spAutoFit/>
          </a:bodyPr>
          <a:lstStyle>
            <a:lvl1pPr algn="l">
              <a:defRPr sz="450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99434" y="2815829"/>
            <a:ext cx="7688990" cy="398140"/>
          </a:xfrm>
        </p:spPr>
        <p:txBody>
          <a:bodyPr wrap="square">
            <a:spAutoFit/>
          </a:bodyPr>
          <a:lstStyle>
            <a:lvl1pPr marL="0" indent="0" algn="l">
              <a:buNone/>
              <a:defRPr sz="2600">
                <a:solidFill>
                  <a:schemeClr val="bg1"/>
                </a:solidFill>
              </a:defRPr>
            </a:lvl1pPr>
            <a:lvl2pPr marL="171376" indent="0" algn="ctr">
              <a:buNone/>
              <a:defRPr sz="800"/>
            </a:lvl2pPr>
            <a:lvl3pPr marL="342752" indent="0" algn="ctr">
              <a:buNone/>
              <a:defRPr sz="700"/>
            </a:lvl3pPr>
            <a:lvl4pPr marL="514128" indent="0" algn="ctr">
              <a:buNone/>
              <a:defRPr sz="600"/>
            </a:lvl4pPr>
            <a:lvl5pPr marL="685502" indent="0" algn="ctr">
              <a:buNone/>
              <a:defRPr sz="600"/>
            </a:lvl5pPr>
            <a:lvl6pPr marL="856878" indent="0" algn="ctr">
              <a:buNone/>
              <a:defRPr sz="600"/>
            </a:lvl6pPr>
            <a:lvl7pPr marL="1028254" indent="0" algn="ctr">
              <a:buNone/>
              <a:defRPr sz="600"/>
            </a:lvl7pPr>
            <a:lvl8pPr marL="1199630" indent="0" algn="ctr">
              <a:buNone/>
              <a:defRPr sz="600"/>
            </a:lvl8pPr>
            <a:lvl9pPr marL="1371006" indent="0" algn="ctr">
              <a:buNone/>
              <a:defRPr sz="600"/>
            </a:lvl9pPr>
          </a:lstStyle>
          <a:p>
            <a:r>
              <a:rPr lang="nb-NO"/>
              <a:t>Klikk for å redigere undertittelstil i malen</a:t>
            </a:r>
            <a:endParaRPr lang="nb-NO" dirty="0"/>
          </a:p>
        </p:txBody>
      </p:sp>
      <p:pic>
        <p:nvPicPr>
          <p:cNvPr id="5" name="Logo – legg i tekstplassholderelement" descr="\\file-server-aaa\AAA-Users$\d700859\Redirected Folders\Pictures\SB1 Nord-Norge\SB1_Nord_Norge\Skjerm_versjoner\Skjerm_versjoner_png\rgb_SB1_Nord_Norge_verti_neg.png">
            <a:extLst>
              <a:ext uri="{FF2B5EF4-FFF2-40B4-BE49-F238E27FC236}">
                <a16:creationId xmlns:a16="http://schemas.microsoft.com/office/drawing/2014/main" id="{6AD28204-CDEC-3B4A-BEC8-9C47677443D5}"/>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228000" y="4183201"/>
            <a:ext cx="2487600" cy="71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71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vslutning med bilde">
    <p:spTree>
      <p:nvGrpSpPr>
        <p:cNvPr id="1" name=""/>
        <p:cNvGrpSpPr/>
        <p:nvPr/>
      </p:nvGrpSpPr>
      <p:grpSpPr>
        <a:xfrm>
          <a:off x="0" y="0"/>
          <a:ext cx="0" cy="0"/>
          <a:chOff x="0" y="0"/>
          <a:chExt cx="0" cy="0"/>
        </a:xfrm>
      </p:grpSpPr>
      <p:sp>
        <p:nvSpPr>
          <p:cNvPr id="7" name="Plassholder for bilde 4">
            <a:extLst>
              <a:ext uri="{FF2B5EF4-FFF2-40B4-BE49-F238E27FC236}">
                <a16:creationId xmlns:a16="http://schemas.microsoft.com/office/drawing/2014/main" id="{25371B4B-C10A-E04B-9A96-5E9E67C86F01}"/>
              </a:ext>
            </a:extLst>
          </p:cNvPr>
          <p:cNvSpPr>
            <a:spLocks noGrp="1"/>
          </p:cNvSpPr>
          <p:nvPr>
            <p:ph type="pic" sz="quarter" idx="13" hasCustomPrompt="1"/>
          </p:nvPr>
        </p:nvSpPr>
        <p:spPr>
          <a:xfrm>
            <a:off x="0" y="-7622"/>
            <a:ext cx="9144000" cy="5143500"/>
          </a:xfrm>
          <a:blipFill dpi="0" rotWithShape="1">
            <a:blip r:embed="rId2"/>
            <a:srcRect/>
            <a:stretch>
              <a:fillRect/>
            </a:stretch>
          </a:blipFill>
        </p:spPr>
        <p:txBody>
          <a:bodyPr tIns="180000">
            <a:normAutofit/>
          </a:bodyPr>
          <a:lstStyle>
            <a:lvl1pPr marL="0" indent="0" algn="ctr">
              <a:buNone/>
              <a:defRPr sz="1400">
                <a:solidFill>
                  <a:schemeClr val="bg1"/>
                </a:solidFill>
              </a:defRPr>
            </a:lvl1pPr>
          </a:lstStyle>
          <a:p>
            <a:r>
              <a:rPr lang="nb-NO" dirty="0"/>
              <a:t>Bytte bilde? </a:t>
            </a:r>
            <a:br>
              <a:rPr lang="nb-NO" dirty="0"/>
            </a:br>
            <a:r>
              <a:rPr lang="nb-NO" dirty="0"/>
              <a:t>Finn bildet i mappen du har lagret det i og dra ikonet over til bildet </a:t>
            </a:r>
            <a:br>
              <a:rPr lang="nb-NO" dirty="0"/>
            </a:br>
            <a:r>
              <a:rPr lang="nb-NO" dirty="0"/>
              <a:t>i presentasjonen. </a:t>
            </a:r>
            <a:r>
              <a:rPr lang="nb-NO" dirty="0" err="1"/>
              <a:t>Justér</a:t>
            </a:r>
            <a:r>
              <a:rPr lang="nb-NO" dirty="0"/>
              <a:t> utsnitt under bildeformat &gt; beskjær.</a:t>
            </a:r>
          </a:p>
        </p:txBody>
      </p:sp>
      <p:sp>
        <p:nvSpPr>
          <p:cNvPr id="6" name="Tittel 1">
            <a:extLst>
              <a:ext uri="{FF2B5EF4-FFF2-40B4-BE49-F238E27FC236}">
                <a16:creationId xmlns:a16="http://schemas.microsoft.com/office/drawing/2014/main" id="{88957381-AD2D-8B49-9303-7C14A121BBA5}"/>
              </a:ext>
            </a:extLst>
          </p:cNvPr>
          <p:cNvSpPr>
            <a:spLocks noGrp="1"/>
          </p:cNvSpPr>
          <p:nvPr>
            <p:ph type="title" hasCustomPrompt="1"/>
          </p:nvPr>
        </p:nvSpPr>
        <p:spPr>
          <a:xfrm>
            <a:off x="0" y="0"/>
            <a:ext cx="9144000" cy="5143500"/>
          </a:xfrm>
          <a:solidFill>
            <a:schemeClr val="bg2">
              <a:lumMod val="10000"/>
              <a:alpha val="40000"/>
            </a:schemeClr>
          </a:solidFill>
        </p:spPr>
        <p:txBody>
          <a:bodyPr lIns="720000" tIns="720000" rIns="720000" bIns="864000" anchor="ctr" anchorCtr="0">
            <a:noAutofit/>
          </a:bodyPr>
          <a:lstStyle>
            <a:lvl1pPr algn="ctr">
              <a:defRPr sz="5400" b="1" baseline="0">
                <a:solidFill>
                  <a:schemeClr val="bg1"/>
                </a:solidFill>
              </a:defRPr>
            </a:lvl1pPr>
          </a:lstStyle>
          <a:p>
            <a:r>
              <a:rPr lang="nb-NO" dirty="0"/>
              <a:t>Klikk for å legge til avslutningstittel</a:t>
            </a:r>
          </a:p>
        </p:txBody>
      </p:sp>
      <p:sp>
        <p:nvSpPr>
          <p:cNvPr id="8" name="Logo i plassholder">
            <a:extLst>
              <a:ext uri="{FF2B5EF4-FFF2-40B4-BE49-F238E27FC236}">
                <a16:creationId xmlns:a16="http://schemas.microsoft.com/office/drawing/2014/main" id="{4B4F5CD1-F31C-1949-B213-EB2CE5FB1E9D}"/>
              </a:ext>
            </a:extLst>
          </p:cNvPr>
          <p:cNvSpPr>
            <a:spLocks noGrp="1" noChangeAspect="1"/>
          </p:cNvSpPr>
          <p:nvPr>
            <p:ph type="body" sz="quarter" idx="11"/>
          </p:nvPr>
        </p:nvSpPr>
        <p:spPr>
          <a:xfrm>
            <a:off x="3346945" y="4175585"/>
            <a:ext cx="2456811" cy="700423"/>
          </a:xfrm>
          <a:blipFill>
            <a:blip r:embed="rId3"/>
            <a:stretch>
              <a:fillRect/>
            </a:stretch>
          </a:blipFill>
        </p:spPr>
        <p:txBody>
          <a:bodyPr/>
          <a:lstStyle>
            <a:lvl1pPr marL="0" indent="0">
              <a:buNone/>
              <a:defRPr>
                <a:noFill/>
              </a:defRPr>
            </a:lvl1pPr>
          </a:lstStyle>
          <a:p>
            <a:pPr lvl="0"/>
            <a:r>
              <a:rPr lang="nb-NO"/>
              <a:t>Rediger tekststiler i malen</a:t>
            </a:r>
          </a:p>
        </p:txBody>
      </p:sp>
    </p:spTree>
    <p:extLst>
      <p:ext uri="{BB962C8B-B14F-4D97-AF65-F5344CB8AC3E}">
        <p14:creationId xmlns:p14="http://schemas.microsoft.com/office/powerpoint/2010/main" val="283397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f/diagram">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5EA7D5-79E7-F34A-A9CB-5560D9B7813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FD2CF00-ED79-4443-AADE-495E9F9697CD}"/>
              </a:ext>
            </a:extLst>
          </p:cNvPr>
          <p:cNvSpPr>
            <a:spLocks noGrp="1"/>
          </p:cNvSpPr>
          <p:nvPr>
            <p:ph type="dt" sz="half" idx="10"/>
          </p:nvPr>
        </p:nvSpPr>
        <p:spPr/>
        <p:txBody>
          <a:bodyPr/>
          <a:lstStyle/>
          <a:p>
            <a:fld id="{38479670-5188-AD47-94F5-A29465729504}" type="datetime1">
              <a:rPr lang="nb-NO" smtClean="0"/>
              <a:t>15.03.2023</a:t>
            </a:fld>
            <a:endParaRPr lang="nb-NO" dirty="0"/>
          </a:p>
        </p:txBody>
      </p:sp>
      <p:sp>
        <p:nvSpPr>
          <p:cNvPr id="4" name="Plassholder for bunntekst 3">
            <a:extLst>
              <a:ext uri="{FF2B5EF4-FFF2-40B4-BE49-F238E27FC236}">
                <a16:creationId xmlns:a16="http://schemas.microsoft.com/office/drawing/2014/main" id="{801827A0-38F1-6940-8936-88FC05A7A46A}"/>
              </a:ext>
            </a:extLst>
          </p:cNvPr>
          <p:cNvSpPr>
            <a:spLocks noGrp="1"/>
          </p:cNvSpPr>
          <p:nvPr>
            <p:ph type="ftr" sz="quarter" idx="11"/>
          </p:nvPr>
        </p:nvSpPr>
        <p:spPr/>
        <p:txBody>
          <a:bodyPr/>
          <a:lstStyle/>
          <a:p>
            <a:r>
              <a:rPr lang="nb-NO"/>
              <a:t>Presentasjon text</a:t>
            </a:r>
          </a:p>
        </p:txBody>
      </p:sp>
      <p:sp>
        <p:nvSpPr>
          <p:cNvPr id="5" name="Plassholder for lysbildenummer 4">
            <a:extLst>
              <a:ext uri="{FF2B5EF4-FFF2-40B4-BE49-F238E27FC236}">
                <a16:creationId xmlns:a16="http://schemas.microsoft.com/office/drawing/2014/main" id="{FBBF8DF6-6F7C-3E43-A649-E8C8344223E1}"/>
              </a:ext>
            </a:extLst>
          </p:cNvPr>
          <p:cNvSpPr>
            <a:spLocks noGrp="1"/>
          </p:cNvSpPr>
          <p:nvPr>
            <p:ph type="sldNum" sz="quarter" idx="12"/>
          </p:nvPr>
        </p:nvSpPr>
        <p:spPr/>
        <p:txBody>
          <a:bodyPr/>
          <a:lstStyle/>
          <a:p>
            <a:fld id="{C8015E39-59DC-48A0-9676-AD2CAF5CD29F}" type="slidenum">
              <a:rPr lang="nb-NO" smtClean="0"/>
              <a:pPr/>
              <a:t>‹#›</a:t>
            </a:fld>
            <a:endParaRPr lang="nb-NO" dirty="0"/>
          </a:p>
        </p:txBody>
      </p:sp>
      <p:sp>
        <p:nvSpPr>
          <p:cNvPr id="7" name="Plassholder for diagram 6">
            <a:extLst>
              <a:ext uri="{FF2B5EF4-FFF2-40B4-BE49-F238E27FC236}">
                <a16:creationId xmlns:a16="http://schemas.microsoft.com/office/drawing/2014/main" id="{EAE1DB9F-DE67-9B46-A804-FAAF938CC21D}"/>
              </a:ext>
            </a:extLst>
          </p:cNvPr>
          <p:cNvSpPr>
            <a:spLocks noGrp="1"/>
          </p:cNvSpPr>
          <p:nvPr>
            <p:ph type="chart" sz="quarter" idx="13" hasCustomPrompt="1"/>
          </p:nvPr>
        </p:nvSpPr>
        <p:spPr>
          <a:xfrm>
            <a:off x="497391" y="1059583"/>
            <a:ext cx="8194432" cy="3544168"/>
          </a:xfrm>
        </p:spPr>
        <p:txBody>
          <a:bodyPr>
            <a:normAutofit/>
          </a:bodyPr>
          <a:lstStyle>
            <a:lvl1pPr marL="0" indent="0" algn="ctr">
              <a:buNone/>
              <a:defRPr sz="1400"/>
            </a:lvl1pPr>
          </a:lstStyle>
          <a:p>
            <a:r>
              <a:rPr lang="nb-NO" sz="1400" dirty="0"/>
              <a:t>Klikk på ikonet for å legge inn et diagram. Ved mye data, velg oppsettet med utvidet fargepalett.</a:t>
            </a:r>
            <a:endParaRPr lang="nb-NO" dirty="0"/>
          </a:p>
        </p:txBody>
      </p:sp>
    </p:spTree>
    <p:extLst>
      <p:ext uri="{BB962C8B-B14F-4D97-AF65-F5344CB8AC3E}">
        <p14:creationId xmlns:p14="http://schemas.microsoft.com/office/powerpoint/2010/main" val="781369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C9496613-D746-D846-B5FE-B99AFD8FDC9B}" type="datetime1">
              <a:rPr lang="nb-NO" smtClean="0"/>
              <a:t>15.03.2023</a:t>
            </a:fld>
            <a:endParaRPr lang="nb-NO"/>
          </a:p>
        </p:txBody>
      </p:sp>
      <p:sp>
        <p:nvSpPr>
          <p:cNvPr id="4" name="Plassholder for bunntekst 3"/>
          <p:cNvSpPr>
            <a:spLocks noGrp="1"/>
          </p:cNvSpPr>
          <p:nvPr>
            <p:ph type="ftr" sz="quarter" idx="11"/>
          </p:nvPr>
        </p:nvSpPr>
        <p:spPr/>
        <p:txBody>
          <a:bodyPr/>
          <a:lstStyle/>
          <a:p>
            <a:r>
              <a:rPr lang="nb-NO"/>
              <a:t>Presentasjon text</a:t>
            </a:r>
          </a:p>
        </p:txBody>
      </p:sp>
      <p:sp>
        <p:nvSpPr>
          <p:cNvPr id="5" name="Plassholder for lysbildenummer 4"/>
          <p:cNvSpPr>
            <a:spLocks noGrp="1"/>
          </p:cNvSpPr>
          <p:nvPr>
            <p:ph type="sldNum" sz="quarter" idx="12"/>
          </p:nvPr>
        </p:nvSpPr>
        <p:spPr/>
        <p:txBody>
          <a:bodyPr/>
          <a:lstStyle/>
          <a:p>
            <a:fld id="{C8015E39-59DC-48A0-9676-AD2CAF5CD29F}" type="slidenum">
              <a:rPr lang="nb-NO" smtClean="0"/>
              <a:t>‹#›</a:t>
            </a:fld>
            <a:endParaRPr lang="nb-NO"/>
          </a:p>
        </p:txBody>
      </p:sp>
    </p:spTree>
    <p:extLst>
      <p:ext uri="{BB962C8B-B14F-4D97-AF65-F5344CB8AC3E}">
        <p14:creationId xmlns:p14="http://schemas.microsoft.com/office/powerpoint/2010/main" val="67184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540FF2E-4620-1B46-87F3-14F725E47B68}" type="datetime1">
              <a:rPr lang="nb-NO" smtClean="0"/>
              <a:t>15.03.2023</a:t>
            </a:fld>
            <a:endParaRPr lang="nb-NO"/>
          </a:p>
        </p:txBody>
      </p:sp>
      <p:sp>
        <p:nvSpPr>
          <p:cNvPr id="3" name="Plassholder for bunntekst 2"/>
          <p:cNvSpPr>
            <a:spLocks noGrp="1"/>
          </p:cNvSpPr>
          <p:nvPr>
            <p:ph type="ftr" sz="quarter" idx="11"/>
          </p:nvPr>
        </p:nvSpPr>
        <p:spPr/>
        <p:txBody>
          <a:bodyPr/>
          <a:lstStyle/>
          <a:p>
            <a:r>
              <a:rPr lang="nb-NO"/>
              <a:t>Presentasjon text</a:t>
            </a:r>
          </a:p>
        </p:txBody>
      </p:sp>
      <p:sp>
        <p:nvSpPr>
          <p:cNvPr id="4" name="Plassholder for lysbildenummer 3"/>
          <p:cNvSpPr>
            <a:spLocks noGrp="1"/>
          </p:cNvSpPr>
          <p:nvPr>
            <p:ph type="sldNum" sz="quarter" idx="12"/>
          </p:nvPr>
        </p:nvSpPr>
        <p:spPr/>
        <p:txBody>
          <a:bodyPr/>
          <a:lstStyle/>
          <a:p>
            <a:fld id="{C8015E39-59DC-48A0-9676-AD2CAF5CD29F}" type="slidenum">
              <a:rPr lang="nb-NO" smtClean="0"/>
              <a:t>‹#›</a:t>
            </a:fld>
            <a:endParaRPr lang="nb-NO"/>
          </a:p>
        </p:txBody>
      </p:sp>
    </p:spTree>
    <p:extLst>
      <p:ext uri="{BB962C8B-B14F-4D97-AF65-F5344CB8AC3E}">
        <p14:creationId xmlns:p14="http://schemas.microsoft.com/office/powerpoint/2010/main" val="3739163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Helt tom (uten logo)">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540FF2E-4620-1B46-87F3-14F725E47B68}" type="datetime1">
              <a:rPr lang="nb-NO" smtClean="0"/>
              <a:t>15.03.2023</a:t>
            </a:fld>
            <a:endParaRPr lang="nb-NO"/>
          </a:p>
        </p:txBody>
      </p:sp>
      <p:sp>
        <p:nvSpPr>
          <p:cNvPr id="3" name="Plassholder for bunntekst 2"/>
          <p:cNvSpPr>
            <a:spLocks noGrp="1"/>
          </p:cNvSpPr>
          <p:nvPr>
            <p:ph type="ftr" sz="quarter" idx="11"/>
          </p:nvPr>
        </p:nvSpPr>
        <p:spPr/>
        <p:txBody>
          <a:bodyPr/>
          <a:lstStyle/>
          <a:p>
            <a:r>
              <a:rPr lang="nb-NO"/>
              <a:t>Presentasjon text</a:t>
            </a:r>
          </a:p>
        </p:txBody>
      </p:sp>
      <p:sp>
        <p:nvSpPr>
          <p:cNvPr id="4" name="Plassholder for lysbildenummer 3"/>
          <p:cNvSpPr>
            <a:spLocks noGrp="1"/>
          </p:cNvSpPr>
          <p:nvPr>
            <p:ph type="sldNum" sz="quarter" idx="12"/>
          </p:nvPr>
        </p:nvSpPr>
        <p:spPr/>
        <p:txBody>
          <a:bodyPr/>
          <a:lstStyle/>
          <a:p>
            <a:fld id="{C8015E39-59DC-48A0-9676-AD2CAF5CD29F}" type="slidenum">
              <a:rPr lang="nb-NO" smtClean="0"/>
              <a:t>‹#›</a:t>
            </a:fld>
            <a:endParaRPr lang="nb-NO"/>
          </a:p>
        </p:txBody>
      </p:sp>
    </p:spTree>
    <p:extLst>
      <p:ext uri="{BB962C8B-B14F-4D97-AF65-F5344CB8AC3E}">
        <p14:creationId xmlns:p14="http://schemas.microsoft.com/office/powerpoint/2010/main" val="3883753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64F65410-C0A9-7A4F-A929-0F43F1BE327D}" type="datetime1">
              <a:rPr lang="nb-NO" smtClean="0"/>
              <a:t>15.03.2023</a:t>
            </a:fld>
            <a:endParaRPr lang="nb-NO"/>
          </a:p>
        </p:txBody>
      </p:sp>
      <p:sp>
        <p:nvSpPr>
          <p:cNvPr id="5" name="Plassholder for bunntekst 4"/>
          <p:cNvSpPr>
            <a:spLocks noGrp="1"/>
          </p:cNvSpPr>
          <p:nvPr>
            <p:ph type="ftr" sz="quarter" idx="11"/>
          </p:nvPr>
        </p:nvSpPr>
        <p:spPr/>
        <p:txBody>
          <a:bodyPr/>
          <a:lstStyle/>
          <a:p>
            <a:r>
              <a:rPr lang="nb-NO"/>
              <a:t>Presentasjon text</a:t>
            </a:r>
          </a:p>
        </p:txBody>
      </p:sp>
      <p:sp>
        <p:nvSpPr>
          <p:cNvPr id="6" name="Plassholder for lysbildenummer 5"/>
          <p:cNvSpPr>
            <a:spLocks noGrp="1"/>
          </p:cNvSpPr>
          <p:nvPr>
            <p:ph type="sldNum" sz="quarter" idx="12"/>
          </p:nvPr>
        </p:nvSpPr>
        <p:spPr/>
        <p:txBody>
          <a:bodyPr/>
          <a:lstStyle/>
          <a:p>
            <a:fld id="{C8015E39-59DC-48A0-9676-AD2CAF5CD29F}" type="slidenum">
              <a:rPr lang="nb-NO" smtClean="0"/>
              <a:t>‹#›</a:t>
            </a:fld>
            <a:endParaRPr lang="nb-NO"/>
          </a:p>
        </p:txBody>
      </p:sp>
    </p:spTree>
    <p:extLst>
      <p:ext uri="{BB962C8B-B14F-4D97-AF65-F5344CB8AC3E}">
        <p14:creationId xmlns:p14="http://schemas.microsoft.com/office/powerpoint/2010/main" val="3593552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diagram">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5EA7D5-79E7-F34A-A9CB-5560D9B7813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FD2CF00-ED79-4443-AADE-495E9F9697CD}"/>
              </a:ext>
            </a:extLst>
          </p:cNvPr>
          <p:cNvSpPr>
            <a:spLocks noGrp="1"/>
          </p:cNvSpPr>
          <p:nvPr>
            <p:ph type="dt" sz="half" idx="10"/>
          </p:nvPr>
        </p:nvSpPr>
        <p:spPr/>
        <p:txBody>
          <a:bodyPr/>
          <a:lstStyle/>
          <a:p>
            <a:fld id="{98369E1F-0F91-AE46-9C9E-379654706B41}" type="datetime1">
              <a:rPr lang="nb-NO" smtClean="0"/>
              <a:t>15.03.2023</a:t>
            </a:fld>
            <a:endParaRPr lang="nb-NO" dirty="0"/>
          </a:p>
        </p:txBody>
      </p:sp>
      <p:sp>
        <p:nvSpPr>
          <p:cNvPr id="4" name="Plassholder for bunntekst 3">
            <a:extLst>
              <a:ext uri="{FF2B5EF4-FFF2-40B4-BE49-F238E27FC236}">
                <a16:creationId xmlns:a16="http://schemas.microsoft.com/office/drawing/2014/main" id="{801827A0-38F1-6940-8936-88FC05A7A46A}"/>
              </a:ext>
            </a:extLst>
          </p:cNvPr>
          <p:cNvSpPr>
            <a:spLocks noGrp="1"/>
          </p:cNvSpPr>
          <p:nvPr>
            <p:ph type="ftr" sz="quarter" idx="11"/>
          </p:nvPr>
        </p:nvSpPr>
        <p:spPr/>
        <p:txBody>
          <a:bodyPr/>
          <a:lstStyle/>
          <a:p>
            <a:r>
              <a:rPr lang="nb-NO"/>
              <a:t>Presentasjon text</a:t>
            </a:r>
          </a:p>
        </p:txBody>
      </p:sp>
      <p:sp>
        <p:nvSpPr>
          <p:cNvPr id="5" name="Plassholder for lysbildenummer 4">
            <a:extLst>
              <a:ext uri="{FF2B5EF4-FFF2-40B4-BE49-F238E27FC236}">
                <a16:creationId xmlns:a16="http://schemas.microsoft.com/office/drawing/2014/main" id="{FBBF8DF6-6F7C-3E43-A649-E8C8344223E1}"/>
              </a:ext>
            </a:extLst>
          </p:cNvPr>
          <p:cNvSpPr>
            <a:spLocks noGrp="1"/>
          </p:cNvSpPr>
          <p:nvPr>
            <p:ph type="sldNum" sz="quarter" idx="12"/>
          </p:nvPr>
        </p:nvSpPr>
        <p:spPr/>
        <p:txBody>
          <a:bodyPr/>
          <a:lstStyle/>
          <a:p>
            <a:fld id="{C8015E39-59DC-48A0-9676-AD2CAF5CD29F}" type="slidenum">
              <a:rPr lang="nb-NO" smtClean="0"/>
              <a:pPr/>
              <a:t>‹#›</a:t>
            </a:fld>
            <a:endParaRPr lang="nb-NO" dirty="0"/>
          </a:p>
        </p:txBody>
      </p:sp>
      <p:sp>
        <p:nvSpPr>
          <p:cNvPr id="7" name="Plassholder for diagram 6">
            <a:extLst>
              <a:ext uri="{FF2B5EF4-FFF2-40B4-BE49-F238E27FC236}">
                <a16:creationId xmlns:a16="http://schemas.microsoft.com/office/drawing/2014/main" id="{EAE1DB9F-DE67-9B46-A804-FAAF938CC21D}"/>
              </a:ext>
            </a:extLst>
          </p:cNvPr>
          <p:cNvSpPr>
            <a:spLocks noGrp="1"/>
          </p:cNvSpPr>
          <p:nvPr>
            <p:ph type="chart" sz="quarter" idx="13" hasCustomPrompt="1"/>
          </p:nvPr>
        </p:nvSpPr>
        <p:spPr>
          <a:xfrm>
            <a:off x="497391" y="1059583"/>
            <a:ext cx="8194432" cy="3544168"/>
          </a:xfrm>
        </p:spPr>
        <p:txBody>
          <a:bodyPr>
            <a:normAutofit/>
          </a:bodyPr>
          <a:lstStyle>
            <a:lvl1pPr marL="0" indent="0" algn="ctr">
              <a:buNone/>
              <a:defRPr sz="1400"/>
            </a:lvl1pPr>
          </a:lstStyle>
          <a:p>
            <a:r>
              <a:rPr lang="nb-NO" sz="1400" dirty="0"/>
              <a:t>Klikk på ikonet for å legge inn et diagram. Ved mye data, velg oppsettet med utvidet fargepalett.</a:t>
            </a:r>
            <a:endParaRPr lang="nb-NO" dirty="0"/>
          </a:p>
        </p:txBody>
      </p:sp>
    </p:spTree>
    <p:extLst>
      <p:ext uri="{BB962C8B-B14F-4D97-AF65-F5344CB8AC3E}">
        <p14:creationId xmlns:p14="http://schemas.microsoft.com/office/powerpoint/2010/main" val="3369664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dato 4"/>
          <p:cNvSpPr>
            <a:spLocks noGrp="1"/>
          </p:cNvSpPr>
          <p:nvPr>
            <p:ph type="dt" sz="half" idx="10"/>
          </p:nvPr>
        </p:nvSpPr>
        <p:spPr/>
        <p:txBody>
          <a:bodyPr/>
          <a:lstStyle/>
          <a:p>
            <a:fld id="{CD50C421-7B93-824F-9CC5-7A849034A739}" type="datetime1">
              <a:rPr lang="nb-NO" smtClean="0"/>
              <a:t>15.03.2023</a:t>
            </a:fld>
            <a:endParaRPr lang="nb-NO"/>
          </a:p>
        </p:txBody>
      </p:sp>
      <p:sp>
        <p:nvSpPr>
          <p:cNvPr id="6" name="Plassholder for bunntekst 5"/>
          <p:cNvSpPr>
            <a:spLocks noGrp="1"/>
          </p:cNvSpPr>
          <p:nvPr>
            <p:ph type="ftr" sz="quarter" idx="11"/>
          </p:nvPr>
        </p:nvSpPr>
        <p:spPr/>
        <p:txBody>
          <a:bodyPr/>
          <a:lstStyle/>
          <a:p>
            <a:r>
              <a:rPr lang="nb-NO"/>
              <a:t>Presentasjon text</a:t>
            </a:r>
          </a:p>
        </p:txBody>
      </p:sp>
      <p:sp>
        <p:nvSpPr>
          <p:cNvPr id="7" name="Plassholder for lysbildenummer 6"/>
          <p:cNvSpPr>
            <a:spLocks noGrp="1"/>
          </p:cNvSpPr>
          <p:nvPr>
            <p:ph type="sldNum" sz="quarter" idx="12"/>
          </p:nvPr>
        </p:nvSpPr>
        <p:spPr/>
        <p:txBody>
          <a:bodyPr/>
          <a:lstStyle/>
          <a:p>
            <a:fld id="{C8015E39-59DC-48A0-9676-AD2CAF5CD29F}" type="slidenum">
              <a:rPr lang="nb-NO" smtClean="0"/>
              <a:t>‹#›</a:t>
            </a:fld>
            <a:endParaRPr lang="nb-NO"/>
          </a:p>
        </p:txBody>
      </p:sp>
      <p:sp>
        <p:nvSpPr>
          <p:cNvPr id="8" name="Plassholder for innhold 2"/>
          <p:cNvSpPr>
            <a:spLocks noGrp="1"/>
          </p:cNvSpPr>
          <p:nvPr>
            <p:ph idx="1"/>
          </p:nvPr>
        </p:nvSpPr>
        <p:spPr>
          <a:xfrm>
            <a:off x="585941" y="1245395"/>
            <a:ext cx="3595283" cy="3249663"/>
          </a:xfrm>
        </p:spPr>
        <p:txBody>
          <a:bodyPr/>
          <a:lstStyle/>
          <a:p>
            <a:pPr lvl="0"/>
            <a:r>
              <a:rPr lang="nb-NO"/>
              <a:t>Rediger tekststiler i malen
Andre nivå
Tredje nivå
Fjerde nivå
Femte nivå</a:t>
            </a:r>
          </a:p>
        </p:txBody>
      </p:sp>
      <p:sp>
        <p:nvSpPr>
          <p:cNvPr id="9" name="Plassholder for innhold 2"/>
          <p:cNvSpPr>
            <a:spLocks noGrp="1"/>
          </p:cNvSpPr>
          <p:nvPr>
            <p:ph idx="13"/>
          </p:nvPr>
        </p:nvSpPr>
        <p:spPr>
          <a:xfrm>
            <a:off x="4962192" y="1245394"/>
            <a:ext cx="3595868" cy="3249663"/>
          </a:xfrm>
        </p:spPr>
        <p:txBody>
          <a:bodyPr/>
          <a:lstStyle/>
          <a:p>
            <a:pPr lvl="0"/>
            <a:r>
              <a:rPr lang="nb-NO"/>
              <a:t>Rediger tekststiler i malen
Andre nivå
Tredje nivå
Fjerde nivå
Femte nivå</a:t>
            </a:r>
          </a:p>
        </p:txBody>
      </p:sp>
    </p:spTree>
    <p:extLst>
      <p:ext uri="{BB962C8B-B14F-4D97-AF65-F5344CB8AC3E}">
        <p14:creationId xmlns:p14="http://schemas.microsoft.com/office/powerpoint/2010/main" val="4151409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EAB1BE23-8EC8-F94F-B6B2-699F63A9549B}" type="datetime1">
              <a:rPr lang="nb-NO" smtClean="0"/>
              <a:t>15.03.2023</a:t>
            </a:fld>
            <a:endParaRPr lang="nb-NO"/>
          </a:p>
        </p:txBody>
      </p:sp>
      <p:sp>
        <p:nvSpPr>
          <p:cNvPr id="4" name="Plassholder for bunntekst 3"/>
          <p:cNvSpPr>
            <a:spLocks noGrp="1"/>
          </p:cNvSpPr>
          <p:nvPr>
            <p:ph type="ftr" sz="quarter" idx="11"/>
          </p:nvPr>
        </p:nvSpPr>
        <p:spPr/>
        <p:txBody>
          <a:bodyPr/>
          <a:lstStyle/>
          <a:p>
            <a:r>
              <a:rPr lang="nb-NO"/>
              <a:t>Presentasjon text</a:t>
            </a:r>
          </a:p>
        </p:txBody>
      </p:sp>
      <p:sp>
        <p:nvSpPr>
          <p:cNvPr id="5" name="Plassholder for lysbildenummer 4"/>
          <p:cNvSpPr>
            <a:spLocks noGrp="1"/>
          </p:cNvSpPr>
          <p:nvPr>
            <p:ph type="sldNum" sz="quarter" idx="12"/>
          </p:nvPr>
        </p:nvSpPr>
        <p:spPr/>
        <p:txBody>
          <a:bodyPr/>
          <a:lstStyle/>
          <a:p>
            <a:fld id="{C8015E39-59DC-48A0-9676-AD2CAF5CD29F}" type="slidenum">
              <a:rPr lang="nb-NO" smtClean="0"/>
              <a:t>‹#›</a:t>
            </a:fld>
            <a:endParaRPr lang="nb-NO"/>
          </a:p>
        </p:txBody>
      </p:sp>
    </p:spTree>
    <p:extLst>
      <p:ext uri="{BB962C8B-B14F-4D97-AF65-F5344CB8AC3E}">
        <p14:creationId xmlns:p14="http://schemas.microsoft.com/office/powerpoint/2010/main" val="3753393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4BC8DF0-3214-D441-93A4-92420E1DE3AC}" type="datetime1">
              <a:rPr lang="nb-NO" smtClean="0"/>
              <a:t>15.03.2023</a:t>
            </a:fld>
            <a:endParaRPr lang="nb-NO"/>
          </a:p>
        </p:txBody>
      </p:sp>
      <p:sp>
        <p:nvSpPr>
          <p:cNvPr id="3" name="Plassholder for bunntekst 2"/>
          <p:cNvSpPr>
            <a:spLocks noGrp="1"/>
          </p:cNvSpPr>
          <p:nvPr>
            <p:ph type="ftr" sz="quarter" idx="11"/>
          </p:nvPr>
        </p:nvSpPr>
        <p:spPr/>
        <p:txBody>
          <a:bodyPr/>
          <a:lstStyle/>
          <a:p>
            <a:r>
              <a:rPr lang="nb-NO"/>
              <a:t>Presentasjon text</a:t>
            </a:r>
          </a:p>
        </p:txBody>
      </p:sp>
      <p:sp>
        <p:nvSpPr>
          <p:cNvPr id="4" name="Plassholder for lysbildenummer 3"/>
          <p:cNvSpPr>
            <a:spLocks noGrp="1"/>
          </p:cNvSpPr>
          <p:nvPr>
            <p:ph type="sldNum" sz="quarter" idx="12"/>
          </p:nvPr>
        </p:nvSpPr>
        <p:spPr/>
        <p:txBody>
          <a:bodyPr/>
          <a:lstStyle/>
          <a:p>
            <a:fld id="{C8015E39-59DC-48A0-9676-AD2CAF5CD29F}" type="slidenum">
              <a:rPr lang="nb-NO" smtClean="0"/>
              <a:t>‹#›</a:t>
            </a:fld>
            <a:endParaRPr lang="nb-NO"/>
          </a:p>
        </p:txBody>
      </p:sp>
    </p:spTree>
    <p:extLst>
      <p:ext uri="{BB962C8B-B14F-4D97-AF65-F5344CB8AC3E}">
        <p14:creationId xmlns:p14="http://schemas.microsoft.com/office/powerpoint/2010/main" val="314974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Plassholder for bilde 12">
            <a:extLst>
              <a:ext uri="{FF2B5EF4-FFF2-40B4-BE49-F238E27FC236}">
                <a16:creationId xmlns:a16="http://schemas.microsoft.com/office/drawing/2014/main" id="{F32677E4-9966-D942-A14C-CE0B6B1A1A76}"/>
              </a:ext>
            </a:extLst>
          </p:cNvPr>
          <p:cNvSpPr>
            <a:spLocks noGrp="1"/>
          </p:cNvSpPr>
          <p:nvPr>
            <p:ph type="pic" sz="quarter" idx="14" hasCustomPrompt="1"/>
          </p:nvPr>
        </p:nvSpPr>
        <p:spPr>
          <a:xfrm>
            <a:off x="0" y="0"/>
            <a:ext cx="3048000" cy="51435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txBody>
          <a:bodyPr wrap="square" tIns="180000">
            <a:noAutofit/>
          </a:bodyPr>
          <a:lstStyle>
            <a:lvl1pPr marL="0" indent="0" algn="ctr">
              <a:buNone/>
              <a:defRPr sz="1400">
                <a:solidFill>
                  <a:schemeClr val="bg1"/>
                </a:solidFill>
              </a:defRPr>
            </a:lvl1pPr>
          </a:lstStyle>
          <a:p>
            <a:r>
              <a:rPr lang="nb-NO" dirty="0"/>
              <a:t>Bytte bilde? </a:t>
            </a:r>
            <a:br>
              <a:rPr lang="nb-NO" dirty="0"/>
            </a:br>
            <a:r>
              <a:rPr lang="nb-NO" dirty="0"/>
              <a:t>Finn bildet i mappen du har lagret det i og dra ikonet over til bildet </a:t>
            </a:r>
            <a:br>
              <a:rPr lang="nb-NO" dirty="0"/>
            </a:br>
            <a:r>
              <a:rPr lang="nb-NO" dirty="0"/>
              <a:t>i presentasjonen. </a:t>
            </a:r>
            <a:r>
              <a:rPr lang="nb-NO" dirty="0" err="1"/>
              <a:t>Justér</a:t>
            </a:r>
            <a:r>
              <a:rPr lang="nb-NO" dirty="0"/>
              <a:t> utsnitt under bildeformat &gt; beskjær.</a:t>
            </a:r>
          </a:p>
        </p:txBody>
      </p:sp>
      <p:sp>
        <p:nvSpPr>
          <p:cNvPr id="6" name="Rektangel 5" hidden="1">
            <a:extLst>
              <a:ext uri="{FF2B5EF4-FFF2-40B4-BE49-F238E27FC236}">
                <a16:creationId xmlns:a16="http://schemas.microsoft.com/office/drawing/2014/main" id="{B9A8DA3E-63B2-874B-9A3E-31C334823299}"/>
              </a:ext>
            </a:extLst>
          </p:cNvPr>
          <p:cNvSpPr/>
          <p:nvPr userDrawn="1"/>
        </p:nvSpPr>
        <p:spPr>
          <a:xfrm>
            <a:off x="0" y="0"/>
            <a:ext cx="304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CB47AED-B956-DD4E-A9B2-465D81826AF8}"/>
              </a:ext>
            </a:extLst>
          </p:cNvPr>
          <p:cNvSpPr>
            <a:spLocks noGrp="1"/>
          </p:cNvSpPr>
          <p:nvPr>
            <p:ph type="title" hasCustomPrompt="1"/>
          </p:nvPr>
        </p:nvSpPr>
        <p:spPr>
          <a:xfrm>
            <a:off x="1728156" y="2379510"/>
            <a:ext cx="2462062" cy="429028"/>
          </a:xfrm>
        </p:spPr>
        <p:txBody>
          <a:bodyPr/>
          <a:lstStyle>
            <a:lvl1pPr algn="ctr">
              <a:defRPr cap="all" spc="30" baseline="0">
                <a:solidFill>
                  <a:schemeClr val="bg1"/>
                </a:solidFill>
              </a:defRPr>
            </a:lvl1pPr>
          </a:lstStyle>
          <a:p>
            <a:r>
              <a:rPr lang="nb-NO" dirty="0"/>
              <a:t>Overskrift</a:t>
            </a:r>
          </a:p>
        </p:txBody>
      </p:sp>
      <p:sp>
        <p:nvSpPr>
          <p:cNvPr id="8" name="Plassholder for tekst 7">
            <a:extLst>
              <a:ext uri="{FF2B5EF4-FFF2-40B4-BE49-F238E27FC236}">
                <a16:creationId xmlns:a16="http://schemas.microsoft.com/office/drawing/2014/main" id="{C0C69A6B-4FA1-454B-AE1F-8C0764EC6E2B}"/>
              </a:ext>
            </a:extLst>
          </p:cNvPr>
          <p:cNvSpPr>
            <a:spLocks noGrp="1"/>
          </p:cNvSpPr>
          <p:nvPr>
            <p:ph type="body" sz="quarter" idx="13" hasCustomPrompt="1"/>
          </p:nvPr>
        </p:nvSpPr>
        <p:spPr>
          <a:xfrm>
            <a:off x="4430266" y="2176585"/>
            <a:ext cx="4123184" cy="745782"/>
          </a:xfrm>
        </p:spPr>
        <p:txBody>
          <a:bodyPr wrap="square" anchor="ctr" anchorCtr="0">
            <a:spAutoFit/>
          </a:bodyPr>
          <a:lstStyle>
            <a:lvl1pPr marL="360000" indent="-360000">
              <a:buClr>
                <a:schemeClr val="accent2"/>
              </a:buClr>
              <a:buFont typeface="+mj-lt"/>
              <a:buAutoNum type="arabicPeriod"/>
              <a:defRPr/>
            </a:lvl1pPr>
          </a:lstStyle>
          <a:p>
            <a:r>
              <a:rPr lang="nb-NO" dirty="0"/>
              <a:t>Agendapunkt nivå 1</a:t>
            </a:r>
          </a:p>
          <a:p>
            <a:pPr lvl="1"/>
            <a:r>
              <a:rPr lang="nb-NO" dirty="0"/>
              <a:t>Andre nivå</a:t>
            </a:r>
          </a:p>
        </p:txBody>
      </p:sp>
    </p:spTree>
    <p:extLst>
      <p:ext uri="{BB962C8B-B14F-4D97-AF65-F5344CB8AC3E}">
        <p14:creationId xmlns:p14="http://schemas.microsoft.com/office/powerpoint/2010/main" val="284971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300"/>
                                        <p:tgtEl>
                                          <p:spTgt spid="1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left)">
                                      <p:cBhvr>
                                        <p:cTn id="13" dur="300"/>
                                        <p:tgtEl>
                                          <p:spTgt spid="8">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3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8" grpId="0" uiExpand="1" build="p" bldLvl="2">
        <p:tmplLst>
          <p:tmpl lvl="1">
            <p:tnLst>
              <p:par>
                <p:cTn presetID="22" presetClass="entr" presetSubtype="8"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300"/>
                        <p:tgtEl>
                          <p:spTgt spid="8"/>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300"/>
                        <p:tgtEl>
                          <p:spTgt spid="8"/>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Helt tom (uten logo)">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540FF2E-4620-1B46-87F3-14F725E47B68}" type="datetime1">
              <a:rPr lang="nb-NO" smtClean="0"/>
              <a:t>15.03.2023</a:t>
            </a:fld>
            <a:endParaRPr lang="nb-NO"/>
          </a:p>
        </p:txBody>
      </p:sp>
      <p:sp>
        <p:nvSpPr>
          <p:cNvPr id="3" name="Plassholder for bunntekst 2"/>
          <p:cNvSpPr>
            <a:spLocks noGrp="1"/>
          </p:cNvSpPr>
          <p:nvPr>
            <p:ph type="ftr" sz="quarter" idx="11"/>
          </p:nvPr>
        </p:nvSpPr>
        <p:spPr/>
        <p:txBody>
          <a:bodyPr/>
          <a:lstStyle/>
          <a:p>
            <a:r>
              <a:rPr lang="nb-NO"/>
              <a:t>Presentasjon text</a:t>
            </a:r>
          </a:p>
        </p:txBody>
      </p:sp>
      <p:sp>
        <p:nvSpPr>
          <p:cNvPr id="4" name="Plassholder for lysbildenummer 3"/>
          <p:cNvSpPr>
            <a:spLocks noGrp="1"/>
          </p:cNvSpPr>
          <p:nvPr>
            <p:ph type="sldNum" sz="quarter" idx="12"/>
          </p:nvPr>
        </p:nvSpPr>
        <p:spPr/>
        <p:txBody>
          <a:bodyPr/>
          <a:lstStyle/>
          <a:p>
            <a:fld id="{C8015E39-59DC-48A0-9676-AD2CAF5CD29F}" type="slidenum">
              <a:rPr lang="nb-NO" smtClean="0"/>
              <a:t>‹#›</a:t>
            </a:fld>
            <a:endParaRPr lang="nb-NO"/>
          </a:p>
        </p:txBody>
      </p:sp>
    </p:spTree>
    <p:extLst>
      <p:ext uri="{BB962C8B-B14F-4D97-AF65-F5344CB8AC3E}">
        <p14:creationId xmlns:p14="http://schemas.microsoft.com/office/powerpoint/2010/main" val="145513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teloverskrift (blå)">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stretch>
            <a:fillRect/>
          </a:stretch>
        </p:blipFill>
        <p:spPr>
          <a:xfrm>
            <a:off x="-397" y="-985"/>
            <a:ext cx="9144793" cy="5145470"/>
          </a:xfrm>
          <a:prstGeom prst="rect">
            <a:avLst/>
          </a:prstGeom>
        </p:spPr>
      </p:pic>
      <p:sp>
        <p:nvSpPr>
          <p:cNvPr id="2" name="Tittel 1"/>
          <p:cNvSpPr>
            <a:spLocks noGrp="1"/>
          </p:cNvSpPr>
          <p:nvPr>
            <p:ph type="title"/>
          </p:nvPr>
        </p:nvSpPr>
        <p:spPr>
          <a:xfrm>
            <a:off x="1177425" y="1748469"/>
            <a:ext cx="7333165" cy="1231620"/>
          </a:xfrm>
        </p:spPr>
        <p:txBody>
          <a:bodyPr anchor="t" anchorCtr="0">
            <a:normAutofit/>
          </a:bodyPr>
          <a:lstStyle>
            <a:lvl1pPr>
              <a:defRPr sz="3700">
                <a:solidFill>
                  <a:schemeClr val="bg1"/>
                </a:solidFill>
              </a:defRPr>
            </a:lvl1pPr>
          </a:lstStyle>
          <a:p>
            <a:r>
              <a:rPr lang="nb-NO"/>
              <a:t>Klikk for å redigere tittelstil</a:t>
            </a:r>
            <a:endParaRPr lang="nb-NO" dirty="0"/>
          </a:p>
        </p:txBody>
      </p:sp>
      <p:pic>
        <p:nvPicPr>
          <p:cNvPr id="9" name="Picture 2" descr="\\file-server-aaa\AAA-Users$\d700859\Redirected Folders\Pictures\SB1 Nord-Norge\SB1_Nord_Norge\Skjerm_versjoner\Skjerm_versjoner_png\rgb_SB1_Nord_Norge_verti_neg.pn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596336" y="4685488"/>
            <a:ext cx="1450489" cy="41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91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teloverskrift (bilde)">
    <p:bg>
      <p:bgPr>
        <a:solidFill>
          <a:schemeClr val="bg1"/>
        </a:solidFill>
        <a:effectLst/>
      </p:bgPr>
    </p:bg>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AF0AC8F7-BFC2-4F45-A90B-591BCB66F803}"/>
              </a:ext>
            </a:extLst>
          </p:cNvPr>
          <p:cNvSpPr>
            <a:spLocks noGrp="1"/>
          </p:cNvSpPr>
          <p:nvPr>
            <p:ph type="pic" sz="quarter" idx="13" hasCustomPrompt="1"/>
          </p:nvPr>
        </p:nvSpPr>
        <p:spPr>
          <a:xfrm>
            <a:off x="0" y="0"/>
            <a:ext cx="9144000" cy="5143500"/>
          </a:xfrm>
          <a:blipFill dpi="0" rotWithShape="1">
            <a:blip r:embed="rId2"/>
            <a:srcRect/>
            <a:stretch>
              <a:fillRect/>
            </a:stretch>
          </a:blipFill>
        </p:spPr>
        <p:txBody>
          <a:bodyPr tIns="180000">
            <a:normAutofit/>
          </a:bodyPr>
          <a:lstStyle>
            <a:lvl1pPr marL="0" indent="0" algn="ctr">
              <a:buNone/>
              <a:defRPr sz="1400">
                <a:solidFill>
                  <a:schemeClr val="bg1">
                    <a:lumMod val="50000"/>
                  </a:schemeClr>
                </a:solidFill>
              </a:defRPr>
            </a:lvl1pPr>
          </a:lstStyle>
          <a:p>
            <a:r>
              <a:rPr lang="nb-NO" dirty="0"/>
              <a:t>Bytte bilde? </a:t>
            </a:r>
            <a:br>
              <a:rPr lang="nb-NO" dirty="0"/>
            </a:br>
            <a:r>
              <a:rPr lang="nb-NO" dirty="0"/>
              <a:t>Finn bildet i mappen du har lagret det i </a:t>
            </a:r>
            <a:br>
              <a:rPr lang="nb-NO" dirty="0"/>
            </a:br>
            <a:r>
              <a:rPr lang="nb-NO" dirty="0"/>
              <a:t>og dra ikonet over til bildet i presentasjonen. </a:t>
            </a:r>
            <a:br>
              <a:rPr lang="nb-NO" dirty="0"/>
            </a:br>
            <a:r>
              <a:rPr lang="nb-NO" dirty="0" err="1"/>
              <a:t>Justér</a:t>
            </a:r>
            <a:r>
              <a:rPr lang="nb-NO" dirty="0"/>
              <a:t> utsnitt under bildeformat &gt; beskjær.</a:t>
            </a:r>
          </a:p>
        </p:txBody>
      </p:sp>
      <p:sp>
        <p:nvSpPr>
          <p:cNvPr id="2" name="Tittel 1"/>
          <p:cNvSpPr>
            <a:spLocks noGrp="1"/>
          </p:cNvSpPr>
          <p:nvPr>
            <p:ph type="title"/>
          </p:nvPr>
        </p:nvSpPr>
        <p:spPr>
          <a:xfrm>
            <a:off x="0" y="0"/>
            <a:ext cx="9144000" cy="5143500"/>
          </a:xfrm>
          <a:solidFill>
            <a:schemeClr val="bg2">
              <a:lumMod val="10000"/>
              <a:alpha val="40000"/>
            </a:schemeClr>
          </a:solidFill>
        </p:spPr>
        <p:txBody>
          <a:bodyPr lIns="1195200" tIns="1745999" rIns="1195200" bIns="720000" anchor="t" anchorCtr="0">
            <a:noAutofit/>
          </a:bodyPr>
          <a:lstStyle>
            <a:lvl1pPr>
              <a:defRPr sz="3700">
                <a:solidFill>
                  <a:schemeClr val="bg1"/>
                </a:solidFill>
              </a:defRPr>
            </a:lvl1pPr>
          </a:lstStyle>
          <a:p>
            <a:r>
              <a:rPr lang="nb-NO"/>
              <a:t>Klikk for å redigere tittelstil</a:t>
            </a:r>
            <a:endParaRPr lang="nb-NO" dirty="0"/>
          </a:p>
        </p:txBody>
      </p:sp>
      <p:sp>
        <p:nvSpPr>
          <p:cNvPr id="5" name="Logo i plassholder">
            <a:extLst>
              <a:ext uri="{FF2B5EF4-FFF2-40B4-BE49-F238E27FC236}">
                <a16:creationId xmlns:a16="http://schemas.microsoft.com/office/drawing/2014/main" id="{71C1A311-E3C3-604D-A315-B98842632FBA}"/>
              </a:ext>
            </a:extLst>
          </p:cNvPr>
          <p:cNvSpPr>
            <a:spLocks noGrp="1" noChangeAspect="1"/>
          </p:cNvSpPr>
          <p:nvPr>
            <p:ph type="body" sz="quarter" idx="11"/>
          </p:nvPr>
        </p:nvSpPr>
        <p:spPr>
          <a:xfrm>
            <a:off x="7991475" y="4774058"/>
            <a:ext cx="932400" cy="265822"/>
          </a:xfrm>
          <a:blipFill>
            <a:blip r:embed="rId3"/>
            <a:stretch>
              <a:fillRect/>
            </a:stretch>
          </a:blipFill>
        </p:spPr>
        <p:txBody>
          <a:bodyPr/>
          <a:lstStyle>
            <a:lvl1pPr marL="0" indent="0">
              <a:buNone/>
              <a:defRPr>
                <a:noFill/>
              </a:defRPr>
            </a:lvl1pPr>
          </a:lstStyle>
          <a:p>
            <a:pPr lvl="0"/>
            <a:r>
              <a:rPr lang="nb-NO"/>
              <a:t>Rediger tekststiler i malen</a:t>
            </a:r>
          </a:p>
        </p:txBody>
      </p:sp>
    </p:spTree>
    <p:extLst>
      <p:ext uri="{BB962C8B-B14F-4D97-AF65-F5344CB8AC3E}">
        <p14:creationId xmlns:p14="http://schemas.microsoft.com/office/powerpoint/2010/main" val="224018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teloverskrift (blå boks)">
    <p:bg>
      <p:bgPr>
        <a:solidFill>
          <a:schemeClr val="bg1"/>
        </a:solidFill>
        <a:effectLst/>
      </p:bgPr>
    </p:bg>
    <p:spTree>
      <p:nvGrpSpPr>
        <p:cNvPr id="1" name=""/>
        <p:cNvGrpSpPr/>
        <p:nvPr/>
      </p:nvGrpSpPr>
      <p:grpSpPr>
        <a:xfrm>
          <a:off x="0" y="0"/>
          <a:ext cx="0" cy="0"/>
          <a:chOff x="0" y="0"/>
          <a:chExt cx="0" cy="0"/>
        </a:xfrm>
      </p:grpSpPr>
      <p:sp>
        <p:nvSpPr>
          <p:cNvPr id="3" name="Rektangel 2"/>
          <p:cNvSpPr/>
          <p:nvPr userDrawn="1"/>
        </p:nvSpPr>
        <p:spPr>
          <a:xfrm>
            <a:off x="1571701" y="1293461"/>
            <a:ext cx="6003241" cy="2316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76" tIns="17137" rIns="34276" bIns="17137" rtlCol="0" anchor="ctr"/>
          <a:lstStyle/>
          <a:p>
            <a:pPr algn="ctr"/>
            <a:endParaRPr lang="nb-NO"/>
          </a:p>
        </p:txBody>
      </p:sp>
      <p:sp>
        <p:nvSpPr>
          <p:cNvPr id="2" name="Tittel 1"/>
          <p:cNvSpPr>
            <a:spLocks noGrp="1"/>
          </p:cNvSpPr>
          <p:nvPr>
            <p:ph type="title"/>
          </p:nvPr>
        </p:nvSpPr>
        <p:spPr>
          <a:xfrm>
            <a:off x="2173913" y="1714715"/>
            <a:ext cx="5017462" cy="1619035"/>
          </a:xfrm>
        </p:spPr>
        <p:txBody>
          <a:bodyPr anchor="t" anchorCtr="0">
            <a:normAutofit/>
          </a:bodyPr>
          <a:lstStyle>
            <a:lvl1pPr>
              <a:defRPr sz="3700" b="1">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682948262"/>
      </p:ext>
    </p:extLst>
  </p:cSld>
  <p:clrMapOvr>
    <a:masterClrMapping/>
  </p:clrMapOvr>
  <p:extLst>
    <p:ext uri="{DCECCB84-F9BA-43D5-87BE-67443E8EF086}">
      <p15:sldGuideLst xmlns:p15="http://schemas.microsoft.com/office/powerpoint/2012/main">
        <p15:guide id="1" pos="1124" userDrawn="1">
          <p15:clr>
            <a:srgbClr val="FBAE40"/>
          </p15:clr>
        </p15:guide>
        <p15:guide id="2" pos="1610" userDrawn="1">
          <p15:clr>
            <a:srgbClr val="FBAE40"/>
          </p15:clr>
        </p15:guide>
        <p15:guide id="3" orient="horz" pos="926" userDrawn="1">
          <p15:clr>
            <a:srgbClr val="FBAE40"/>
          </p15:clr>
        </p15:guide>
        <p15:guide id="4" orient="horz" pos="44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76A48912-1FCB-3449-AB4A-278A8C4B3069}" type="datetime1">
              <a:rPr lang="nb-NO" smtClean="0"/>
              <a:t>15.03.2023</a:t>
            </a:fld>
            <a:endParaRPr lang="nb-NO"/>
          </a:p>
        </p:txBody>
      </p:sp>
      <p:sp>
        <p:nvSpPr>
          <p:cNvPr id="5" name="Plassholder for bunntekst 4"/>
          <p:cNvSpPr>
            <a:spLocks noGrp="1"/>
          </p:cNvSpPr>
          <p:nvPr>
            <p:ph type="ftr" sz="quarter" idx="11"/>
          </p:nvPr>
        </p:nvSpPr>
        <p:spPr/>
        <p:txBody>
          <a:bodyPr/>
          <a:lstStyle/>
          <a:p>
            <a:r>
              <a:rPr lang="nb-NO"/>
              <a:t>Presentasjon text</a:t>
            </a:r>
          </a:p>
        </p:txBody>
      </p:sp>
      <p:sp>
        <p:nvSpPr>
          <p:cNvPr id="6" name="Plassholder for lysbildenummer 5"/>
          <p:cNvSpPr>
            <a:spLocks noGrp="1"/>
          </p:cNvSpPr>
          <p:nvPr>
            <p:ph type="sldNum" sz="quarter" idx="12"/>
          </p:nvPr>
        </p:nvSpPr>
        <p:spPr/>
        <p:txBody>
          <a:bodyPr/>
          <a:lstStyle/>
          <a:p>
            <a:fld id="{C8015E39-59DC-48A0-9676-AD2CAF5CD29F}" type="slidenum">
              <a:rPr lang="nb-NO" smtClean="0"/>
              <a:t>‹#›</a:t>
            </a:fld>
            <a:endParaRPr lang="nb-NO"/>
          </a:p>
        </p:txBody>
      </p:sp>
    </p:spTree>
    <p:extLst>
      <p:ext uri="{BB962C8B-B14F-4D97-AF65-F5344CB8AC3E}">
        <p14:creationId xmlns:p14="http://schemas.microsoft.com/office/powerpoint/2010/main" val="201254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5" name="Plassholder for dato 4"/>
          <p:cNvSpPr>
            <a:spLocks noGrp="1"/>
          </p:cNvSpPr>
          <p:nvPr>
            <p:ph type="dt" sz="half" idx="10"/>
          </p:nvPr>
        </p:nvSpPr>
        <p:spPr/>
        <p:txBody>
          <a:bodyPr/>
          <a:lstStyle/>
          <a:p>
            <a:fld id="{10925BCE-B3BD-8C43-8513-7B97A838BBBD}" type="datetime1">
              <a:rPr lang="nb-NO" smtClean="0"/>
              <a:t>15.03.2023</a:t>
            </a:fld>
            <a:endParaRPr lang="nb-NO"/>
          </a:p>
        </p:txBody>
      </p:sp>
      <p:sp>
        <p:nvSpPr>
          <p:cNvPr id="6" name="Plassholder for bunntekst 5"/>
          <p:cNvSpPr>
            <a:spLocks noGrp="1"/>
          </p:cNvSpPr>
          <p:nvPr>
            <p:ph type="ftr" sz="quarter" idx="11"/>
          </p:nvPr>
        </p:nvSpPr>
        <p:spPr/>
        <p:txBody>
          <a:bodyPr/>
          <a:lstStyle/>
          <a:p>
            <a:r>
              <a:rPr lang="nb-NO"/>
              <a:t>Presentasjon text</a:t>
            </a:r>
          </a:p>
        </p:txBody>
      </p:sp>
      <p:sp>
        <p:nvSpPr>
          <p:cNvPr id="7" name="Plassholder for lysbildenummer 6"/>
          <p:cNvSpPr>
            <a:spLocks noGrp="1"/>
          </p:cNvSpPr>
          <p:nvPr>
            <p:ph type="sldNum" sz="quarter" idx="12"/>
          </p:nvPr>
        </p:nvSpPr>
        <p:spPr/>
        <p:txBody>
          <a:bodyPr/>
          <a:lstStyle/>
          <a:p>
            <a:fld id="{C8015E39-59DC-48A0-9676-AD2CAF5CD29F}" type="slidenum">
              <a:rPr lang="nb-NO" smtClean="0"/>
              <a:t>‹#›</a:t>
            </a:fld>
            <a:endParaRPr lang="nb-NO"/>
          </a:p>
        </p:txBody>
      </p:sp>
      <p:sp>
        <p:nvSpPr>
          <p:cNvPr id="8" name="Plassholder for innhold 2"/>
          <p:cNvSpPr>
            <a:spLocks noGrp="1"/>
          </p:cNvSpPr>
          <p:nvPr>
            <p:ph idx="1"/>
          </p:nvPr>
        </p:nvSpPr>
        <p:spPr>
          <a:xfrm>
            <a:off x="585941" y="1245395"/>
            <a:ext cx="3595283" cy="3249663"/>
          </a:xfrm>
        </p:spPr>
        <p:txBody>
          <a:bodyPr/>
          <a:lstStyle/>
          <a:p>
            <a:pPr lvl="0"/>
            <a:r>
              <a:rPr lang="nb-NO"/>
              <a:t>Rediger tekststiler i malen</a:t>
            </a:r>
          </a:p>
        </p:txBody>
      </p:sp>
      <p:sp>
        <p:nvSpPr>
          <p:cNvPr id="9" name="Plassholder for innhold 2"/>
          <p:cNvSpPr>
            <a:spLocks noGrp="1"/>
          </p:cNvSpPr>
          <p:nvPr>
            <p:ph idx="13"/>
          </p:nvPr>
        </p:nvSpPr>
        <p:spPr>
          <a:xfrm>
            <a:off x="4962192" y="1245394"/>
            <a:ext cx="3595868" cy="3249663"/>
          </a:xfrm>
        </p:spPr>
        <p:txBody>
          <a:bodyPr/>
          <a:lstStyle/>
          <a:p>
            <a:pPr lvl="0"/>
            <a:r>
              <a:rPr lang="nb-NO"/>
              <a:t>Rediger tekststiler i malen</a:t>
            </a:r>
          </a:p>
        </p:txBody>
      </p:sp>
    </p:spTree>
    <p:extLst>
      <p:ext uri="{BB962C8B-B14F-4D97-AF65-F5344CB8AC3E}">
        <p14:creationId xmlns:p14="http://schemas.microsoft.com/office/powerpoint/2010/main" val="167590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29841" y="537817"/>
            <a:ext cx="7886701" cy="466227"/>
          </a:xfrm>
        </p:spPr>
        <p:txBody>
          <a:bodyPr/>
          <a:lstStyle/>
          <a:p>
            <a:r>
              <a:rPr lang="nb-NO" dirty="0"/>
              <a:t>Klikk for å redigere tittelstil</a:t>
            </a:r>
          </a:p>
        </p:txBody>
      </p:sp>
      <p:sp>
        <p:nvSpPr>
          <p:cNvPr id="3" name="Plassholder for tekst 2"/>
          <p:cNvSpPr>
            <a:spLocks noGrp="1"/>
          </p:cNvSpPr>
          <p:nvPr>
            <p:ph type="body" idx="1"/>
          </p:nvPr>
        </p:nvSpPr>
        <p:spPr>
          <a:xfrm>
            <a:off x="629843" y="1260873"/>
            <a:ext cx="3868340" cy="428722"/>
          </a:xfrm>
        </p:spPr>
        <p:txBody>
          <a:bodyPr anchor="b">
            <a:normAutofit/>
          </a:bodyPr>
          <a:lstStyle>
            <a:lvl1pPr marL="0" indent="0">
              <a:buNone/>
              <a:defRPr sz="1200" b="1" cap="all" spc="40" baseline="0"/>
            </a:lvl1pPr>
            <a:lvl2pPr marL="171376" indent="0">
              <a:buNone/>
              <a:defRPr sz="800" b="1"/>
            </a:lvl2pPr>
            <a:lvl3pPr marL="342752" indent="0">
              <a:buNone/>
              <a:defRPr sz="700" b="1"/>
            </a:lvl3pPr>
            <a:lvl4pPr marL="514128" indent="0">
              <a:buNone/>
              <a:defRPr sz="600" b="1"/>
            </a:lvl4pPr>
            <a:lvl5pPr marL="685502" indent="0">
              <a:buNone/>
              <a:defRPr sz="600" b="1"/>
            </a:lvl5pPr>
            <a:lvl6pPr marL="856878" indent="0">
              <a:buNone/>
              <a:defRPr sz="600" b="1"/>
            </a:lvl6pPr>
            <a:lvl7pPr marL="1028254" indent="0">
              <a:buNone/>
              <a:defRPr sz="600" b="1"/>
            </a:lvl7pPr>
            <a:lvl8pPr marL="1199630" indent="0">
              <a:buNone/>
              <a:defRPr sz="600" b="1"/>
            </a:lvl8pPr>
            <a:lvl9pPr marL="1371006" indent="0">
              <a:buNone/>
              <a:defRPr sz="600" b="1"/>
            </a:lvl9pPr>
          </a:lstStyle>
          <a:p>
            <a:pPr lvl="0"/>
            <a:r>
              <a:rPr lang="nb-NO"/>
              <a:t>Rediger tekststiler i malen</a:t>
            </a:r>
          </a:p>
        </p:txBody>
      </p:sp>
      <p:sp>
        <p:nvSpPr>
          <p:cNvPr id="4" name="Plassholder for innhold 3"/>
          <p:cNvSpPr>
            <a:spLocks noGrp="1"/>
          </p:cNvSpPr>
          <p:nvPr>
            <p:ph sz="half" idx="2"/>
          </p:nvPr>
        </p:nvSpPr>
        <p:spPr>
          <a:xfrm>
            <a:off x="629843" y="1878807"/>
            <a:ext cx="3868340" cy="2763441"/>
          </a:xfrm>
        </p:spPr>
        <p:txBody>
          <a:bodyPr/>
          <a:lstStyle/>
          <a:p>
            <a:pPr lvl="0"/>
            <a:r>
              <a:rPr lang="nb-NO"/>
              <a:t>Rediger tekststiler i malen</a:t>
            </a:r>
          </a:p>
        </p:txBody>
      </p:sp>
      <p:sp>
        <p:nvSpPr>
          <p:cNvPr id="5" name="Plassholder for tekst 4"/>
          <p:cNvSpPr>
            <a:spLocks noGrp="1"/>
          </p:cNvSpPr>
          <p:nvPr>
            <p:ph type="body" sz="quarter" idx="3"/>
          </p:nvPr>
        </p:nvSpPr>
        <p:spPr>
          <a:xfrm>
            <a:off x="4629151" y="1260873"/>
            <a:ext cx="3887390" cy="428722"/>
          </a:xfrm>
        </p:spPr>
        <p:txBody>
          <a:bodyPr anchor="b">
            <a:normAutofit/>
          </a:bodyPr>
          <a:lstStyle>
            <a:lvl1pPr marL="0" indent="0">
              <a:buNone/>
              <a:defRPr sz="1200" b="1" cap="all" spc="40" baseline="0"/>
            </a:lvl1pPr>
            <a:lvl2pPr marL="171376" indent="0">
              <a:buNone/>
              <a:defRPr sz="800" b="1"/>
            </a:lvl2pPr>
            <a:lvl3pPr marL="342752" indent="0">
              <a:buNone/>
              <a:defRPr sz="700" b="1"/>
            </a:lvl3pPr>
            <a:lvl4pPr marL="514128" indent="0">
              <a:buNone/>
              <a:defRPr sz="600" b="1"/>
            </a:lvl4pPr>
            <a:lvl5pPr marL="685502" indent="0">
              <a:buNone/>
              <a:defRPr sz="600" b="1"/>
            </a:lvl5pPr>
            <a:lvl6pPr marL="856878" indent="0">
              <a:buNone/>
              <a:defRPr sz="600" b="1"/>
            </a:lvl6pPr>
            <a:lvl7pPr marL="1028254" indent="0">
              <a:buNone/>
              <a:defRPr sz="600" b="1"/>
            </a:lvl7pPr>
            <a:lvl8pPr marL="1199630" indent="0">
              <a:buNone/>
              <a:defRPr sz="600" b="1"/>
            </a:lvl8pPr>
            <a:lvl9pPr marL="1371006" indent="0">
              <a:buNone/>
              <a:defRPr sz="600" b="1"/>
            </a:lvl9pPr>
          </a:lstStyle>
          <a:p>
            <a:pPr lvl="0"/>
            <a:r>
              <a:rPr lang="nb-NO"/>
              <a:t>Rediger tekststiler i malen</a:t>
            </a:r>
          </a:p>
        </p:txBody>
      </p:sp>
      <p:sp>
        <p:nvSpPr>
          <p:cNvPr id="6" name="Plassholder for innhold 5"/>
          <p:cNvSpPr>
            <a:spLocks noGrp="1"/>
          </p:cNvSpPr>
          <p:nvPr>
            <p:ph sz="quarter" idx="4"/>
          </p:nvPr>
        </p:nvSpPr>
        <p:spPr>
          <a:xfrm>
            <a:off x="4629151" y="1878807"/>
            <a:ext cx="3887390" cy="2763441"/>
          </a:xfrm>
        </p:spPr>
        <p:txBody>
          <a:bodyPr/>
          <a:lstStyle/>
          <a:p>
            <a:pPr lvl="0"/>
            <a:r>
              <a:rPr lang="nb-NO"/>
              <a:t>Rediger tekststiler i malen</a:t>
            </a:r>
          </a:p>
        </p:txBody>
      </p:sp>
      <p:sp>
        <p:nvSpPr>
          <p:cNvPr id="7" name="Plassholder for dato 6"/>
          <p:cNvSpPr>
            <a:spLocks noGrp="1"/>
          </p:cNvSpPr>
          <p:nvPr>
            <p:ph type="dt" sz="half" idx="10"/>
          </p:nvPr>
        </p:nvSpPr>
        <p:spPr/>
        <p:txBody>
          <a:bodyPr/>
          <a:lstStyle/>
          <a:p>
            <a:fld id="{837AA76D-218F-9346-AC52-D4462C2C54AE}" type="datetime1">
              <a:rPr lang="nb-NO" smtClean="0"/>
              <a:t>15.03.2023</a:t>
            </a:fld>
            <a:endParaRPr lang="nb-NO"/>
          </a:p>
        </p:txBody>
      </p:sp>
      <p:sp>
        <p:nvSpPr>
          <p:cNvPr id="8" name="Plassholder for bunntekst 7"/>
          <p:cNvSpPr>
            <a:spLocks noGrp="1"/>
          </p:cNvSpPr>
          <p:nvPr>
            <p:ph type="ftr" sz="quarter" idx="11"/>
          </p:nvPr>
        </p:nvSpPr>
        <p:spPr/>
        <p:txBody>
          <a:bodyPr/>
          <a:lstStyle/>
          <a:p>
            <a:r>
              <a:rPr lang="nb-NO"/>
              <a:t>Presentasjon text</a:t>
            </a:r>
          </a:p>
        </p:txBody>
      </p:sp>
      <p:sp>
        <p:nvSpPr>
          <p:cNvPr id="9" name="Plassholder for lysbildenummer 8"/>
          <p:cNvSpPr>
            <a:spLocks noGrp="1"/>
          </p:cNvSpPr>
          <p:nvPr>
            <p:ph type="sldNum" sz="quarter" idx="12"/>
          </p:nvPr>
        </p:nvSpPr>
        <p:spPr/>
        <p:txBody>
          <a:bodyPr/>
          <a:lstStyle/>
          <a:p>
            <a:fld id="{C8015E39-59DC-48A0-9676-AD2CAF5CD29F}" type="slidenum">
              <a:rPr lang="nb-NO" smtClean="0"/>
              <a:t>‹#›</a:t>
            </a:fld>
            <a:endParaRPr lang="nb-NO"/>
          </a:p>
        </p:txBody>
      </p:sp>
    </p:spTree>
    <p:extLst>
      <p:ext uri="{BB962C8B-B14F-4D97-AF65-F5344CB8AC3E}">
        <p14:creationId xmlns:p14="http://schemas.microsoft.com/office/powerpoint/2010/main" val="17743224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9" Type="http://schemas.openxmlformats.org/officeDocument/2006/relationships/image" Target="../media/image14.png"/><Relationship Id="rId21" Type="http://schemas.openxmlformats.org/officeDocument/2006/relationships/slideLayout" Target="../slideLayouts/slideLayout21.xml"/><Relationship Id="rId34" Type="http://schemas.openxmlformats.org/officeDocument/2006/relationships/image" Target="../media/image9.png"/><Relationship Id="rId42" Type="http://schemas.openxmlformats.org/officeDocument/2006/relationships/image" Target="../media/image17.png"/><Relationship Id="rId47" Type="http://schemas.openxmlformats.org/officeDocument/2006/relationships/image" Target="../media/image22.png"/><Relationship Id="rId50" Type="http://schemas.openxmlformats.org/officeDocument/2006/relationships/image" Target="../media/image25.png"/><Relationship Id="rId55" Type="http://schemas.openxmlformats.org/officeDocument/2006/relationships/image" Target="../media/image30.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image" Target="../media/image4.png"/><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7.png"/><Relationship Id="rId37" Type="http://schemas.openxmlformats.org/officeDocument/2006/relationships/image" Target="../media/image12.png"/><Relationship Id="rId40" Type="http://schemas.openxmlformats.org/officeDocument/2006/relationships/image" Target="../media/image15.png"/><Relationship Id="rId45"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image" Target="../media/image33.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 Id="rId30" Type="http://schemas.openxmlformats.org/officeDocument/2006/relationships/image" Target="../media/image5.png"/><Relationship Id="rId35" Type="http://schemas.openxmlformats.org/officeDocument/2006/relationships/image" Target="../media/image10.png"/><Relationship Id="rId43" Type="http://schemas.openxmlformats.org/officeDocument/2006/relationships/image" Target="../media/image18.png"/><Relationship Id="rId48" Type="http://schemas.openxmlformats.org/officeDocument/2006/relationships/image" Target="../media/image23.png"/><Relationship Id="rId56" Type="http://schemas.openxmlformats.org/officeDocument/2006/relationships/image" Target="../media/image31.png"/><Relationship Id="rId8" Type="http://schemas.openxmlformats.org/officeDocument/2006/relationships/slideLayout" Target="../slideLayouts/slideLayout8.xml"/><Relationship Id="rId51" Type="http://schemas.openxmlformats.org/officeDocument/2006/relationships/image" Target="../media/image26.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image" Target="../media/image8.png"/><Relationship Id="rId38" Type="http://schemas.openxmlformats.org/officeDocument/2006/relationships/image" Target="../media/image13.png"/><Relationship Id="rId46" Type="http://schemas.openxmlformats.org/officeDocument/2006/relationships/image" Target="../media/image21.png"/><Relationship Id="rId59" Type="http://schemas.openxmlformats.org/officeDocument/2006/relationships/image" Target="../media/image34.png"/><Relationship Id="rId20" Type="http://schemas.openxmlformats.org/officeDocument/2006/relationships/slideLayout" Target="../slideLayouts/slideLayout20.xml"/><Relationship Id="rId41" Type="http://schemas.openxmlformats.org/officeDocument/2006/relationships/image" Target="../media/image16.png"/><Relationship Id="rId54"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36" Type="http://schemas.openxmlformats.org/officeDocument/2006/relationships/image" Target="../media/image11.png"/><Relationship Id="rId49" Type="http://schemas.openxmlformats.org/officeDocument/2006/relationships/image" Target="../media/image24.png"/><Relationship Id="rId57" Type="http://schemas.openxmlformats.org/officeDocument/2006/relationships/image" Target="../media/image32.png"/><Relationship Id="rId10" Type="http://schemas.openxmlformats.org/officeDocument/2006/relationships/slideLayout" Target="../slideLayouts/slideLayout10.xml"/><Relationship Id="rId31" Type="http://schemas.openxmlformats.org/officeDocument/2006/relationships/image" Target="../media/image6.png"/><Relationship Id="rId44" Type="http://schemas.openxmlformats.org/officeDocument/2006/relationships/image" Target="../media/image19.png"/><Relationship Id="rId52" Type="http://schemas.openxmlformats.org/officeDocument/2006/relationships/image" Target="../media/image2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7.xml"/><Relationship Id="rId7"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85938" y="537367"/>
            <a:ext cx="7972124" cy="429028"/>
          </a:xfrm>
          <a:prstGeom prst="rect">
            <a:avLst/>
          </a:prstGeom>
        </p:spPr>
        <p:txBody>
          <a:bodyPr vert="horz" wrap="square" lIns="0" tIns="0" rIns="0" bIns="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585938" y="1245395"/>
            <a:ext cx="7972124" cy="3249663"/>
          </a:xfrm>
          <a:prstGeom prst="rect">
            <a:avLst/>
          </a:prstGeom>
        </p:spPr>
        <p:txBody>
          <a:bodyPr vert="horz" lIns="0" tIns="0" rIns="0" bIns="0" rtlCol="0" anchor="t" anchorCtr="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80634" y="4831460"/>
            <a:ext cx="590267" cy="155794"/>
          </a:xfrm>
          <a:prstGeom prst="rect">
            <a:avLst/>
          </a:prstGeom>
        </p:spPr>
        <p:txBody>
          <a:bodyPr vert="horz" wrap="none" lIns="0" tIns="0" rIns="0" bIns="0" rtlCol="0" anchor="t" anchorCtr="0">
            <a:spAutoFit/>
          </a:bodyPr>
          <a:lstStyle>
            <a:lvl1pPr algn="l">
              <a:defRPr sz="1000">
                <a:solidFill>
                  <a:schemeClr val="tx1">
                    <a:lumMod val="50000"/>
                    <a:lumOff val="50000"/>
                  </a:schemeClr>
                </a:solidFill>
              </a:defRPr>
            </a:lvl1pPr>
          </a:lstStyle>
          <a:p>
            <a:fld id="{3D9384A1-0B93-1643-AC76-180061D51190}" type="datetime1">
              <a:rPr lang="nb-NO" smtClean="0"/>
              <a:t>15.03.2023</a:t>
            </a:fld>
            <a:endParaRPr lang="nb-NO" dirty="0"/>
          </a:p>
        </p:txBody>
      </p:sp>
      <p:sp>
        <p:nvSpPr>
          <p:cNvPr id="5" name="Plassholder for bunntekst 4"/>
          <p:cNvSpPr>
            <a:spLocks noGrp="1"/>
          </p:cNvSpPr>
          <p:nvPr>
            <p:ph type="ftr" sz="quarter" idx="3"/>
          </p:nvPr>
        </p:nvSpPr>
        <p:spPr>
          <a:xfrm>
            <a:off x="1151626" y="4831460"/>
            <a:ext cx="6268834" cy="155794"/>
          </a:xfrm>
          <a:prstGeom prst="rect">
            <a:avLst/>
          </a:prstGeom>
        </p:spPr>
        <p:txBody>
          <a:bodyPr vert="horz" wrap="square" lIns="0" tIns="0" rIns="0" bIns="0" rtlCol="0" anchor="t" anchorCtr="0">
            <a:spAutoFit/>
          </a:bodyPr>
          <a:lstStyle>
            <a:lvl1pPr algn="l">
              <a:defRPr sz="1000">
                <a:solidFill>
                  <a:schemeClr val="tx1">
                    <a:lumMod val="50000"/>
                    <a:lumOff val="50000"/>
                  </a:schemeClr>
                </a:solidFill>
              </a:defRPr>
            </a:lvl1pPr>
          </a:lstStyle>
          <a:p>
            <a:r>
              <a:rPr lang="nb-NO"/>
              <a:t>Presentasjon text</a:t>
            </a:r>
          </a:p>
        </p:txBody>
      </p:sp>
      <p:sp>
        <p:nvSpPr>
          <p:cNvPr id="6" name="Plassholder for lysbildenummer 5"/>
          <p:cNvSpPr>
            <a:spLocks noGrp="1"/>
          </p:cNvSpPr>
          <p:nvPr>
            <p:ph type="sldNum" sz="quarter" idx="4"/>
          </p:nvPr>
        </p:nvSpPr>
        <p:spPr>
          <a:xfrm>
            <a:off x="220064" y="4831460"/>
            <a:ext cx="153878" cy="155794"/>
          </a:xfrm>
          <a:prstGeom prst="rect">
            <a:avLst/>
          </a:prstGeom>
        </p:spPr>
        <p:txBody>
          <a:bodyPr vert="horz" wrap="none" lIns="0" tIns="0" rIns="0" bIns="0" rtlCol="0" anchor="t" anchorCtr="0">
            <a:spAutoFit/>
          </a:bodyPr>
          <a:lstStyle>
            <a:lvl1pPr algn="l">
              <a:defRPr sz="1000" b="1">
                <a:solidFill>
                  <a:schemeClr val="tx1">
                    <a:lumMod val="50000"/>
                    <a:lumOff val="50000"/>
                  </a:schemeClr>
                </a:solidFill>
              </a:defRPr>
            </a:lvl1pPr>
          </a:lstStyle>
          <a:p>
            <a:fld id="{C8015E39-59DC-48A0-9676-AD2CAF5CD29F}" type="slidenum">
              <a:rPr lang="nb-NO" smtClean="0"/>
              <a:pPr/>
              <a:t>‹#›</a:t>
            </a:fld>
            <a:endParaRPr lang="nb-NO" dirty="0"/>
          </a:p>
        </p:txBody>
      </p:sp>
      <p:grpSp>
        <p:nvGrpSpPr>
          <p:cNvPr id="74" name="bamse" hidden="1"/>
          <p:cNvGrpSpPr/>
          <p:nvPr/>
        </p:nvGrpSpPr>
        <p:grpSpPr>
          <a:xfrm>
            <a:off x="3985200" y="1984950"/>
            <a:ext cx="1173600" cy="1173600"/>
            <a:chOff x="300343" y="1212537"/>
            <a:chExt cx="1173600" cy="1173600"/>
          </a:xfrm>
        </p:grpSpPr>
        <p:sp>
          <p:nvSpPr>
            <p:cNvPr id="75" name="bamse_hvit_sirkel"/>
            <p:cNvSpPr/>
            <p:nvPr userDrawn="1"/>
          </p:nvSpPr>
          <p:spPr>
            <a:xfrm>
              <a:off x="300343" y="1212537"/>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6" name="bamse"/>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300343" y="1212537"/>
              <a:ext cx="1173600" cy="1173600"/>
            </a:xfrm>
            <a:prstGeom prst="rect">
              <a:avLst/>
            </a:prstGeom>
          </p:spPr>
        </p:pic>
      </p:grpSp>
      <p:grpSp>
        <p:nvGrpSpPr>
          <p:cNvPr id="77" name="hake" hidden="1"/>
          <p:cNvGrpSpPr/>
          <p:nvPr/>
        </p:nvGrpSpPr>
        <p:grpSpPr>
          <a:xfrm>
            <a:off x="3985200" y="1984950"/>
            <a:ext cx="1173600" cy="1173600"/>
            <a:chOff x="1774286" y="1212537"/>
            <a:chExt cx="1173600" cy="1173600"/>
          </a:xfrm>
        </p:grpSpPr>
        <p:sp>
          <p:nvSpPr>
            <p:cNvPr id="78" name="hake_hvit_sirkel"/>
            <p:cNvSpPr/>
            <p:nvPr userDrawn="1"/>
          </p:nvSpPr>
          <p:spPr>
            <a:xfrm>
              <a:off x="1774286" y="1212537"/>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9" name="hake"/>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1774286" y="1212537"/>
              <a:ext cx="1173600" cy="1173600"/>
            </a:xfrm>
            <a:prstGeom prst="rect">
              <a:avLst/>
            </a:prstGeom>
          </p:spPr>
        </p:pic>
      </p:grpSp>
      <p:grpSp>
        <p:nvGrpSpPr>
          <p:cNvPr id="80" name="kr" hidden="1"/>
          <p:cNvGrpSpPr/>
          <p:nvPr/>
        </p:nvGrpSpPr>
        <p:grpSpPr>
          <a:xfrm>
            <a:off x="3985200" y="1984950"/>
            <a:ext cx="1173600" cy="1173600"/>
            <a:chOff x="3248229" y="1212537"/>
            <a:chExt cx="1173600" cy="1173600"/>
          </a:xfrm>
        </p:grpSpPr>
        <p:sp>
          <p:nvSpPr>
            <p:cNvPr id="81" name="kr_hvit_sirkel"/>
            <p:cNvSpPr/>
            <p:nvPr userDrawn="1"/>
          </p:nvSpPr>
          <p:spPr>
            <a:xfrm>
              <a:off x="3248229" y="1212537"/>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2" name="kr"/>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3248229" y="1212537"/>
              <a:ext cx="1173600" cy="1173600"/>
            </a:xfrm>
            <a:prstGeom prst="rect">
              <a:avLst/>
            </a:prstGeom>
          </p:spPr>
        </p:pic>
      </p:grpSp>
      <p:grpSp>
        <p:nvGrpSpPr>
          <p:cNvPr id="83" name="bil" hidden="1"/>
          <p:cNvGrpSpPr/>
          <p:nvPr/>
        </p:nvGrpSpPr>
        <p:grpSpPr>
          <a:xfrm>
            <a:off x="3985200" y="1984950"/>
            <a:ext cx="1173600" cy="1173600"/>
            <a:chOff x="4722172" y="1212537"/>
            <a:chExt cx="1173600" cy="1173600"/>
          </a:xfrm>
        </p:grpSpPr>
        <p:sp>
          <p:nvSpPr>
            <p:cNvPr id="84" name="bil_hvit_sirkel"/>
            <p:cNvSpPr/>
            <p:nvPr userDrawn="1"/>
          </p:nvSpPr>
          <p:spPr>
            <a:xfrm>
              <a:off x="4722172" y="1212537"/>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5" name="bil"/>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4722172" y="1212537"/>
              <a:ext cx="1173600" cy="1173600"/>
            </a:xfrm>
            <a:prstGeom prst="rect">
              <a:avLst/>
            </a:prstGeom>
          </p:spPr>
        </p:pic>
      </p:grpSp>
      <p:grpSp>
        <p:nvGrpSpPr>
          <p:cNvPr id="86" name="pluss" hidden="1"/>
          <p:cNvGrpSpPr/>
          <p:nvPr/>
        </p:nvGrpSpPr>
        <p:grpSpPr>
          <a:xfrm>
            <a:off x="3985200" y="1984950"/>
            <a:ext cx="1173600" cy="1173600"/>
            <a:chOff x="6196115" y="1212537"/>
            <a:chExt cx="1173600" cy="1173600"/>
          </a:xfrm>
        </p:grpSpPr>
        <p:sp>
          <p:nvSpPr>
            <p:cNvPr id="87" name="pluss_hvit_sirkel"/>
            <p:cNvSpPr/>
            <p:nvPr userDrawn="1"/>
          </p:nvSpPr>
          <p:spPr>
            <a:xfrm>
              <a:off x="6196115" y="1212537"/>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8" name="pluss"/>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6196115" y="1212537"/>
              <a:ext cx="1173600" cy="1173600"/>
            </a:xfrm>
            <a:prstGeom prst="rect">
              <a:avLst/>
            </a:prstGeom>
          </p:spPr>
        </p:pic>
      </p:grpSp>
      <p:grpSp>
        <p:nvGrpSpPr>
          <p:cNvPr id="89" name="snakkeboble" hidden="1"/>
          <p:cNvGrpSpPr/>
          <p:nvPr/>
        </p:nvGrpSpPr>
        <p:grpSpPr>
          <a:xfrm>
            <a:off x="3985200" y="1984950"/>
            <a:ext cx="1173600" cy="1173600"/>
            <a:chOff x="7670058" y="1212537"/>
            <a:chExt cx="1173600" cy="1173600"/>
          </a:xfrm>
        </p:grpSpPr>
        <p:sp>
          <p:nvSpPr>
            <p:cNvPr id="90" name="snakkeboble_hvit_sirkel"/>
            <p:cNvSpPr/>
            <p:nvPr userDrawn="1"/>
          </p:nvSpPr>
          <p:spPr>
            <a:xfrm>
              <a:off x="7670058" y="1212537"/>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1" name="snakkeboble"/>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7670058" y="1212537"/>
              <a:ext cx="1173600" cy="1173600"/>
            </a:xfrm>
            <a:prstGeom prst="rect">
              <a:avLst/>
            </a:prstGeom>
          </p:spPr>
        </p:pic>
      </p:grpSp>
      <p:grpSp>
        <p:nvGrpSpPr>
          <p:cNvPr id="92" name="paraply" hidden="1"/>
          <p:cNvGrpSpPr/>
          <p:nvPr/>
        </p:nvGrpSpPr>
        <p:grpSpPr>
          <a:xfrm>
            <a:off x="3985200" y="1984950"/>
            <a:ext cx="1173600" cy="1173600"/>
            <a:chOff x="1774286" y="1331807"/>
            <a:chExt cx="1173600" cy="1173600"/>
          </a:xfrm>
        </p:grpSpPr>
        <p:sp>
          <p:nvSpPr>
            <p:cNvPr id="93" name="paraply_hvit_sirkel"/>
            <p:cNvSpPr/>
            <p:nvPr userDrawn="1"/>
          </p:nvSpPr>
          <p:spPr>
            <a:xfrm>
              <a:off x="1774286" y="1331807"/>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4" name="paraply"/>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1774286" y="1331807"/>
              <a:ext cx="1173600" cy="1173600"/>
            </a:xfrm>
            <a:prstGeom prst="rect">
              <a:avLst/>
            </a:prstGeom>
          </p:spPr>
        </p:pic>
      </p:grpSp>
      <p:grpSp>
        <p:nvGrpSpPr>
          <p:cNvPr id="95" name="pakke" hidden="1"/>
          <p:cNvGrpSpPr/>
          <p:nvPr/>
        </p:nvGrpSpPr>
        <p:grpSpPr>
          <a:xfrm>
            <a:off x="3985200" y="1984950"/>
            <a:ext cx="1173600" cy="1173600"/>
            <a:chOff x="3248229" y="1331807"/>
            <a:chExt cx="1173600" cy="1173600"/>
          </a:xfrm>
        </p:grpSpPr>
        <p:sp>
          <p:nvSpPr>
            <p:cNvPr id="96" name="pakke_hvit_sirkel"/>
            <p:cNvSpPr/>
            <p:nvPr userDrawn="1"/>
          </p:nvSpPr>
          <p:spPr>
            <a:xfrm>
              <a:off x="3248229" y="1331807"/>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7" name="pakke"/>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3248229" y="1331807"/>
              <a:ext cx="1173600" cy="1173600"/>
            </a:xfrm>
            <a:prstGeom prst="rect">
              <a:avLst/>
            </a:prstGeom>
          </p:spPr>
        </p:pic>
      </p:grpSp>
      <p:grpSp>
        <p:nvGrpSpPr>
          <p:cNvPr id="98" name="hus" hidden="1"/>
          <p:cNvGrpSpPr/>
          <p:nvPr/>
        </p:nvGrpSpPr>
        <p:grpSpPr>
          <a:xfrm>
            <a:off x="3985200" y="1984950"/>
            <a:ext cx="1173600" cy="1173600"/>
            <a:chOff x="4722172" y="1331807"/>
            <a:chExt cx="1173600" cy="1173600"/>
          </a:xfrm>
        </p:grpSpPr>
        <p:sp>
          <p:nvSpPr>
            <p:cNvPr id="99" name="hus_hvit_sirkel"/>
            <p:cNvSpPr/>
            <p:nvPr userDrawn="1"/>
          </p:nvSpPr>
          <p:spPr>
            <a:xfrm>
              <a:off x="4722172" y="1331807"/>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0" name="hus"/>
            <p:cNvPicPr>
              <a:picLocks noChangeAspect="1"/>
            </p:cNvPicPr>
            <p:nvPr userDrawn="1"/>
          </p:nvPicPr>
          <p:blipFill>
            <a:blip r:embed="rId34" cstate="print">
              <a:extLst>
                <a:ext uri="{28A0092B-C50C-407E-A947-70E740481C1C}">
                  <a14:useLocalDpi xmlns:a14="http://schemas.microsoft.com/office/drawing/2010/main"/>
                </a:ext>
              </a:extLst>
            </a:blip>
            <a:stretch>
              <a:fillRect/>
            </a:stretch>
          </p:blipFill>
          <p:spPr>
            <a:xfrm>
              <a:off x="4722172" y="1331807"/>
              <a:ext cx="1173600" cy="1173600"/>
            </a:xfrm>
            <a:prstGeom prst="rect">
              <a:avLst/>
            </a:prstGeom>
          </p:spPr>
        </p:pic>
      </p:grpSp>
      <p:grpSp>
        <p:nvGrpSpPr>
          <p:cNvPr id="101" name="id" hidden="1"/>
          <p:cNvGrpSpPr/>
          <p:nvPr/>
        </p:nvGrpSpPr>
        <p:grpSpPr>
          <a:xfrm>
            <a:off x="3985200" y="1984950"/>
            <a:ext cx="1173600" cy="1173600"/>
            <a:chOff x="6196115" y="1331807"/>
            <a:chExt cx="1173600" cy="1173600"/>
          </a:xfrm>
        </p:grpSpPr>
        <p:sp>
          <p:nvSpPr>
            <p:cNvPr id="102" name="id_hvit_sirkel"/>
            <p:cNvSpPr/>
            <p:nvPr userDrawn="1"/>
          </p:nvSpPr>
          <p:spPr>
            <a:xfrm>
              <a:off x="6196115" y="1331807"/>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3" name="id"/>
            <p:cNvPicPr>
              <a:picLocks noChangeAspect="1"/>
            </p:cNvPicPr>
            <p:nvPr userDrawn="1"/>
          </p:nvPicPr>
          <p:blipFill>
            <a:blip r:embed="rId35" cstate="print">
              <a:extLst>
                <a:ext uri="{28A0092B-C50C-407E-A947-70E740481C1C}">
                  <a14:useLocalDpi xmlns:a14="http://schemas.microsoft.com/office/drawing/2010/main"/>
                </a:ext>
              </a:extLst>
            </a:blip>
            <a:stretch>
              <a:fillRect/>
            </a:stretch>
          </p:blipFill>
          <p:spPr>
            <a:xfrm>
              <a:off x="6196115" y="1331807"/>
              <a:ext cx="1173600" cy="1173600"/>
            </a:xfrm>
            <a:prstGeom prst="rect">
              <a:avLst/>
            </a:prstGeom>
          </p:spPr>
        </p:pic>
      </p:grpSp>
      <p:grpSp>
        <p:nvGrpSpPr>
          <p:cNvPr id="104" name="kalkulator" hidden="1"/>
          <p:cNvGrpSpPr/>
          <p:nvPr/>
        </p:nvGrpSpPr>
        <p:grpSpPr>
          <a:xfrm>
            <a:off x="3985200" y="1984950"/>
            <a:ext cx="1173600" cy="1173600"/>
            <a:chOff x="7670058" y="1331807"/>
            <a:chExt cx="1173600" cy="1173600"/>
          </a:xfrm>
        </p:grpSpPr>
        <p:sp>
          <p:nvSpPr>
            <p:cNvPr id="105" name="kalkulator_hvit_sirkel"/>
            <p:cNvSpPr/>
            <p:nvPr userDrawn="1"/>
          </p:nvSpPr>
          <p:spPr>
            <a:xfrm>
              <a:off x="7670058" y="1331807"/>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6" name="kalkulator"/>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7670058" y="1331807"/>
              <a:ext cx="1173600" cy="1173600"/>
            </a:xfrm>
            <a:prstGeom prst="rect">
              <a:avLst/>
            </a:prstGeom>
          </p:spPr>
        </p:pic>
      </p:grpSp>
      <p:grpSp>
        <p:nvGrpSpPr>
          <p:cNvPr id="107" name="handlevogn" hidden="1"/>
          <p:cNvGrpSpPr/>
          <p:nvPr/>
        </p:nvGrpSpPr>
        <p:grpSpPr>
          <a:xfrm>
            <a:off x="3985200" y="1984950"/>
            <a:ext cx="1173600" cy="1173600"/>
            <a:chOff x="300343" y="1138704"/>
            <a:chExt cx="1173600" cy="1173600"/>
          </a:xfrm>
        </p:grpSpPr>
        <p:sp>
          <p:nvSpPr>
            <p:cNvPr id="108" name="handlevogn_hvit_sirkel"/>
            <p:cNvSpPr/>
            <p:nvPr userDrawn="1"/>
          </p:nvSpPr>
          <p:spPr>
            <a:xfrm>
              <a:off x="300343" y="1138704"/>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9" name="handlevogn"/>
            <p:cNvPicPr>
              <a:picLocks noChangeAspect="1"/>
            </p:cNvPicPr>
            <p:nvPr userDrawn="1"/>
          </p:nvPicPr>
          <p:blipFill>
            <a:blip r:embed="rId37" cstate="print">
              <a:extLst>
                <a:ext uri="{28A0092B-C50C-407E-A947-70E740481C1C}">
                  <a14:useLocalDpi xmlns:a14="http://schemas.microsoft.com/office/drawing/2010/main"/>
                </a:ext>
              </a:extLst>
            </a:blip>
            <a:stretch>
              <a:fillRect/>
            </a:stretch>
          </p:blipFill>
          <p:spPr>
            <a:xfrm>
              <a:off x="300343" y="1138704"/>
              <a:ext cx="1173600" cy="1173600"/>
            </a:xfrm>
            <a:prstGeom prst="rect">
              <a:avLst/>
            </a:prstGeom>
          </p:spPr>
        </p:pic>
      </p:grpSp>
      <p:grpSp>
        <p:nvGrpSpPr>
          <p:cNvPr id="110" name="hundre" hidden="1"/>
          <p:cNvGrpSpPr/>
          <p:nvPr/>
        </p:nvGrpSpPr>
        <p:grpSpPr>
          <a:xfrm>
            <a:off x="3985200" y="1984950"/>
            <a:ext cx="1173600" cy="1173600"/>
            <a:chOff x="1774286" y="1138704"/>
            <a:chExt cx="1173600" cy="1173600"/>
          </a:xfrm>
        </p:grpSpPr>
        <p:sp>
          <p:nvSpPr>
            <p:cNvPr id="111" name="hundre_hvit_sirkel"/>
            <p:cNvSpPr/>
            <p:nvPr userDrawn="1"/>
          </p:nvSpPr>
          <p:spPr>
            <a:xfrm>
              <a:off x="1774286" y="1138704"/>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2" name="hundre"/>
            <p:cNvPicPr>
              <a:picLocks noChangeAspect="1"/>
            </p:cNvPicPr>
            <p:nvPr userDrawn="1"/>
          </p:nvPicPr>
          <p:blipFill>
            <a:blip r:embed="rId38" cstate="print">
              <a:extLst>
                <a:ext uri="{28A0092B-C50C-407E-A947-70E740481C1C}">
                  <a14:useLocalDpi xmlns:a14="http://schemas.microsoft.com/office/drawing/2010/main"/>
                </a:ext>
              </a:extLst>
            </a:blip>
            <a:stretch>
              <a:fillRect/>
            </a:stretch>
          </p:blipFill>
          <p:spPr>
            <a:xfrm>
              <a:off x="1774286" y="1138704"/>
              <a:ext cx="1173600" cy="1173600"/>
            </a:xfrm>
            <a:prstGeom prst="rect">
              <a:avLst/>
            </a:prstGeom>
          </p:spPr>
        </p:pic>
      </p:grpSp>
      <p:grpSp>
        <p:nvGrpSpPr>
          <p:cNvPr id="113" name="kort" hidden="1"/>
          <p:cNvGrpSpPr/>
          <p:nvPr/>
        </p:nvGrpSpPr>
        <p:grpSpPr>
          <a:xfrm>
            <a:off x="3985200" y="1984950"/>
            <a:ext cx="1173600" cy="1173600"/>
            <a:chOff x="3248229" y="2838310"/>
            <a:chExt cx="1173600" cy="1173600"/>
          </a:xfrm>
        </p:grpSpPr>
        <p:sp>
          <p:nvSpPr>
            <p:cNvPr id="114" name="kort_hvit_sirkel"/>
            <p:cNvSpPr/>
            <p:nvPr userDrawn="1"/>
          </p:nvSpPr>
          <p:spPr>
            <a:xfrm>
              <a:off x="3248229" y="2838310"/>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5" name="kort"/>
            <p:cNvPicPr>
              <a:picLocks noChangeAspect="1"/>
            </p:cNvPicPr>
            <p:nvPr userDrawn="1"/>
          </p:nvPicPr>
          <p:blipFill>
            <a:blip r:embed="rId39" cstate="print">
              <a:extLst>
                <a:ext uri="{28A0092B-C50C-407E-A947-70E740481C1C}">
                  <a14:useLocalDpi xmlns:a14="http://schemas.microsoft.com/office/drawing/2010/main"/>
                </a:ext>
              </a:extLst>
            </a:blip>
            <a:stretch>
              <a:fillRect/>
            </a:stretch>
          </p:blipFill>
          <p:spPr>
            <a:xfrm>
              <a:off x="3248229" y="2838310"/>
              <a:ext cx="1173600" cy="1173600"/>
            </a:xfrm>
            <a:prstGeom prst="rect">
              <a:avLst/>
            </a:prstGeom>
          </p:spPr>
        </p:pic>
      </p:grpSp>
      <p:grpSp>
        <p:nvGrpSpPr>
          <p:cNvPr id="116" name="headset" hidden="1"/>
          <p:cNvGrpSpPr/>
          <p:nvPr/>
        </p:nvGrpSpPr>
        <p:grpSpPr>
          <a:xfrm>
            <a:off x="3985200" y="1984950"/>
            <a:ext cx="1173600" cy="1173600"/>
            <a:chOff x="4722172" y="1138704"/>
            <a:chExt cx="1173600" cy="1173600"/>
          </a:xfrm>
        </p:grpSpPr>
        <p:sp>
          <p:nvSpPr>
            <p:cNvPr id="117" name="headset_hvit_sirkel"/>
            <p:cNvSpPr/>
            <p:nvPr userDrawn="1"/>
          </p:nvSpPr>
          <p:spPr>
            <a:xfrm>
              <a:off x="4722172" y="1138704"/>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8" name="headset"/>
            <p:cNvPicPr>
              <a:picLocks noChangeAspect="1"/>
            </p:cNvPicPr>
            <p:nvPr userDrawn="1"/>
          </p:nvPicPr>
          <p:blipFill>
            <a:blip r:embed="rId40" cstate="print">
              <a:extLst>
                <a:ext uri="{28A0092B-C50C-407E-A947-70E740481C1C}">
                  <a14:useLocalDpi xmlns:a14="http://schemas.microsoft.com/office/drawing/2010/main"/>
                </a:ext>
              </a:extLst>
            </a:blip>
            <a:stretch>
              <a:fillRect/>
            </a:stretch>
          </p:blipFill>
          <p:spPr>
            <a:xfrm>
              <a:off x="4722172" y="1138704"/>
              <a:ext cx="1173600" cy="1173600"/>
            </a:xfrm>
            <a:prstGeom prst="rect">
              <a:avLst/>
            </a:prstGeom>
          </p:spPr>
        </p:pic>
      </p:grpSp>
      <p:grpSp>
        <p:nvGrpSpPr>
          <p:cNvPr id="119" name="hjerte" hidden="1"/>
          <p:cNvGrpSpPr/>
          <p:nvPr/>
        </p:nvGrpSpPr>
        <p:grpSpPr>
          <a:xfrm>
            <a:off x="3985200" y="1984950"/>
            <a:ext cx="1173600" cy="1173600"/>
            <a:chOff x="6196115" y="1138704"/>
            <a:chExt cx="1173600" cy="1173600"/>
          </a:xfrm>
        </p:grpSpPr>
        <p:sp>
          <p:nvSpPr>
            <p:cNvPr id="120" name="hjerte_hvit_sirkel"/>
            <p:cNvSpPr/>
            <p:nvPr userDrawn="1"/>
          </p:nvSpPr>
          <p:spPr>
            <a:xfrm>
              <a:off x="6196115" y="1138704"/>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1" name="hjerte"/>
            <p:cNvPicPr>
              <a:picLocks noChangeAspect="1"/>
            </p:cNvPicPr>
            <p:nvPr userDrawn="1"/>
          </p:nvPicPr>
          <p:blipFill>
            <a:blip r:embed="rId41" cstate="print">
              <a:extLst>
                <a:ext uri="{28A0092B-C50C-407E-A947-70E740481C1C}">
                  <a14:useLocalDpi xmlns:a14="http://schemas.microsoft.com/office/drawing/2010/main"/>
                </a:ext>
              </a:extLst>
            </a:blip>
            <a:stretch>
              <a:fillRect/>
            </a:stretch>
          </p:blipFill>
          <p:spPr>
            <a:xfrm>
              <a:off x="6196115" y="1138704"/>
              <a:ext cx="1173600" cy="1173600"/>
            </a:xfrm>
            <a:prstGeom prst="rect">
              <a:avLst/>
            </a:prstGeom>
          </p:spPr>
        </p:pic>
      </p:grpSp>
      <p:grpSp>
        <p:nvGrpSpPr>
          <p:cNvPr id="122" name="nokkel" hidden="1"/>
          <p:cNvGrpSpPr/>
          <p:nvPr/>
        </p:nvGrpSpPr>
        <p:grpSpPr>
          <a:xfrm>
            <a:off x="3985200" y="1984950"/>
            <a:ext cx="1173600" cy="1173600"/>
            <a:chOff x="7670058" y="1138704"/>
            <a:chExt cx="1173600" cy="1173600"/>
          </a:xfrm>
        </p:grpSpPr>
        <p:sp>
          <p:nvSpPr>
            <p:cNvPr id="123" name="nokkel_hvit_sirkel"/>
            <p:cNvSpPr/>
            <p:nvPr userDrawn="1"/>
          </p:nvSpPr>
          <p:spPr>
            <a:xfrm>
              <a:off x="7670058" y="1138704"/>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4" name="nokkel"/>
            <p:cNvPicPr>
              <a:picLocks noChangeAspect="1"/>
            </p:cNvPicPr>
            <p:nvPr userDrawn="1"/>
          </p:nvPicPr>
          <p:blipFill>
            <a:blip r:embed="rId42" cstate="print">
              <a:extLst>
                <a:ext uri="{28A0092B-C50C-407E-A947-70E740481C1C}">
                  <a14:useLocalDpi xmlns:a14="http://schemas.microsoft.com/office/drawing/2010/main"/>
                </a:ext>
              </a:extLst>
            </a:blip>
            <a:stretch>
              <a:fillRect/>
            </a:stretch>
          </p:blipFill>
          <p:spPr>
            <a:xfrm>
              <a:off x="7670058" y="1138704"/>
              <a:ext cx="1173600" cy="1173600"/>
            </a:xfrm>
            <a:prstGeom prst="rect">
              <a:avLst/>
            </a:prstGeom>
          </p:spPr>
        </p:pic>
      </p:grpSp>
      <p:grpSp>
        <p:nvGrpSpPr>
          <p:cNvPr id="125" name="mobil" hidden="1"/>
          <p:cNvGrpSpPr/>
          <p:nvPr/>
        </p:nvGrpSpPr>
        <p:grpSpPr>
          <a:xfrm>
            <a:off x="3985200" y="1984950"/>
            <a:ext cx="1173600" cy="1173600"/>
            <a:chOff x="300343" y="1223896"/>
            <a:chExt cx="1173600" cy="1173600"/>
          </a:xfrm>
        </p:grpSpPr>
        <p:sp>
          <p:nvSpPr>
            <p:cNvPr id="126" name="mobil_hvit_sirkel"/>
            <p:cNvSpPr/>
            <p:nvPr userDrawn="1"/>
          </p:nvSpPr>
          <p:spPr>
            <a:xfrm>
              <a:off x="300343" y="1223896"/>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7" name="mobil"/>
            <p:cNvPicPr>
              <a:picLocks noChangeAspect="1"/>
            </p:cNvPicPr>
            <p:nvPr userDrawn="1"/>
          </p:nvPicPr>
          <p:blipFill>
            <a:blip r:embed="rId43" cstate="print">
              <a:extLst>
                <a:ext uri="{28A0092B-C50C-407E-A947-70E740481C1C}">
                  <a14:useLocalDpi xmlns:a14="http://schemas.microsoft.com/office/drawing/2010/main"/>
                </a:ext>
              </a:extLst>
            </a:blip>
            <a:stretch>
              <a:fillRect/>
            </a:stretch>
          </p:blipFill>
          <p:spPr>
            <a:xfrm>
              <a:off x="300343" y="1223896"/>
              <a:ext cx="1173600" cy="1173600"/>
            </a:xfrm>
            <a:prstGeom prst="rect">
              <a:avLst/>
            </a:prstGeom>
          </p:spPr>
        </p:pic>
      </p:grpSp>
      <p:grpSp>
        <p:nvGrpSpPr>
          <p:cNvPr id="128" name="nokkelhull" hidden="1"/>
          <p:cNvGrpSpPr/>
          <p:nvPr/>
        </p:nvGrpSpPr>
        <p:grpSpPr>
          <a:xfrm>
            <a:off x="3985200" y="1984950"/>
            <a:ext cx="1173600" cy="1173600"/>
            <a:chOff x="1774286" y="1223896"/>
            <a:chExt cx="1173600" cy="1173600"/>
          </a:xfrm>
        </p:grpSpPr>
        <p:sp>
          <p:nvSpPr>
            <p:cNvPr id="129" name="nokkelhull_hvit_sirkel"/>
            <p:cNvSpPr/>
            <p:nvPr userDrawn="1"/>
          </p:nvSpPr>
          <p:spPr>
            <a:xfrm>
              <a:off x="1774286" y="1223896"/>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0" name="nokkelhull"/>
            <p:cNvPicPr>
              <a:picLocks noChangeAspect="1"/>
            </p:cNvPicPr>
            <p:nvPr userDrawn="1"/>
          </p:nvPicPr>
          <p:blipFill>
            <a:blip r:embed="rId44" cstate="print">
              <a:extLst>
                <a:ext uri="{28A0092B-C50C-407E-A947-70E740481C1C}">
                  <a14:useLocalDpi xmlns:a14="http://schemas.microsoft.com/office/drawing/2010/main"/>
                </a:ext>
              </a:extLst>
            </a:blip>
            <a:stretch>
              <a:fillRect/>
            </a:stretch>
          </p:blipFill>
          <p:spPr>
            <a:xfrm>
              <a:off x="1774286" y="1223896"/>
              <a:ext cx="1173600" cy="1173600"/>
            </a:xfrm>
            <a:prstGeom prst="rect">
              <a:avLst/>
            </a:prstGeom>
          </p:spPr>
        </p:pic>
      </p:grpSp>
      <p:grpSp>
        <p:nvGrpSpPr>
          <p:cNvPr id="131" name="tog" hidden="1"/>
          <p:cNvGrpSpPr/>
          <p:nvPr/>
        </p:nvGrpSpPr>
        <p:grpSpPr>
          <a:xfrm>
            <a:off x="3985200" y="1984950"/>
            <a:ext cx="1173600" cy="1173600"/>
            <a:chOff x="3248229" y="1223896"/>
            <a:chExt cx="1173600" cy="1173600"/>
          </a:xfrm>
        </p:grpSpPr>
        <p:sp>
          <p:nvSpPr>
            <p:cNvPr id="132" name="tog_hvit_sirkel"/>
            <p:cNvSpPr/>
            <p:nvPr userDrawn="1"/>
          </p:nvSpPr>
          <p:spPr>
            <a:xfrm>
              <a:off x="3248229" y="1223896"/>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3" name="tog"/>
            <p:cNvPicPr>
              <a:picLocks noChangeAspect="1"/>
            </p:cNvPicPr>
            <p:nvPr userDrawn="1"/>
          </p:nvPicPr>
          <p:blipFill>
            <a:blip r:embed="rId45" cstate="print">
              <a:extLst>
                <a:ext uri="{28A0092B-C50C-407E-A947-70E740481C1C}">
                  <a14:useLocalDpi xmlns:a14="http://schemas.microsoft.com/office/drawing/2010/main"/>
                </a:ext>
              </a:extLst>
            </a:blip>
            <a:stretch>
              <a:fillRect/>
            </a:stretch>
          </p:blipFill>
          <p:spPr>
            <a:xfrm>
              <a:off x="3248229" y="1223896"/>
              <a:ext cx="1173600" cy="1173600"/>
            </a:xfrm>
            <a:prstGeom prst="rect">
              <a:avLst/>
            </a:prstGeom>
          </p:spPr>
        </p:pic>
      </p:grpSp>
      <p:grpSp>
        <p:nvGrpSpPr>
          <p:cNvPr id="134" name="pengesekk" hidden="1"/>
          <p:cNvGrpSpPr/>
          <p:nvPr/>
        </p:nvGrpSpPr>
        <p:grpSpPr>
          <a:xfrm>
            <a:off x="3985200" y="1984950"/>
            <a:ext cx="1173600" cy="1173600"/>
            <a:chOff x="4722172" y="339502"/>
            <a:chExt cx="1173600" cy="1173600"/>
          </a:xfrm>
        </p:grpSpPr>
        <p:sp>
          <p:nvSpPr>
            <p:cNvPr id="135" name="pengesekk_hvit_sirkel"/>
            <p:cNvSpPr/>
            <p:nvPr userDrawn="1"/>
          </p:nvSpPr>
          <p:spPr>
            <a:xfrm>
              <a:off x="4722172" y="339502"/>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6" name="pengesekk"/>
            <p:cNvPicPr>
              <a:picLocks noChangeAspect="1"/>
            </p:cNvPicPr>
            <p:nvPr userDrawn="1"/>
          </p:nvPicPr>
          <p:blipFill>
            <a:blip r:embed="rId46" cstate="print">
              <a:extLst>
                <a:ext uri="{28A0092B-C50C-407E-A947-70E740481C1C}">
                  <a14:useLocalDpi xmlns:a14="http://schemas.microsoft.com/office/drawing/2010/main"/>
                </a:ext>
              </a:extLst>
            </a:blip>
            <a:stretch>
              <a:fillRect/>
            </a:stretch>
          </p:blipFill>
          <p:spPr>
            <a:xfrm>
              <a:off x="4722172" y="339502"/>
              <a:ext cx="1173600" cy="1173600"/>
            </a:xfrm>
            <a:prstGeom prst="rect">
              <a:avLst/>
            </a:prstGeom>
          </p:spPr>
        </p:pic>
      </p:grpSp>
      <p:grpSp>
        <p:nvGrpSpPr>
          <p:cNvPr id="137" name="kundeservice" hidden="1"/>
          <p:cNvGrpSpPr/>
          <p:nvPr/>
        </p:nvGrpSpPr>
        <p:grpSpPr>
          <a:xfrm>
            <a:off x="3985200" y="1984950"/>
            <a:ext cx="1173600" cy="1173600"/>
            <a:chOff x="6196115" y="1223896"/>
            <a:chExt cx="1173600" cy="1173600"/>
          </a:xfrm>
        </p:grpSpPr>
        <p:sp>
          <p:nvSpPr>
            <p:cNvPr id="138" name="kundeservice_hvit_sirkel"/>
            <p:cNvSpPr/>
            <p:nvPr userDrawn="1"/>
          </p:nvSpPr>
          <p:spPr>
            <a:xfrm>
              <a:off x="6196115" y="1223896"/>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9" name="kundeservice"/>
            <p:cNvPicPr>
              <a:picLocks noChangeAspect="1"/>
            </p:cNvPicPr>
            <p:nvPr userDrawn="1"/>
          </p:nvPicPr>
          <p:blipFill>
            <a:blip r:embed="rId47" cstate="print">
              <a:extLst>
                <a:ext uri="{28A0092B-C50C-407E-A947-70E740481C1C}">
                  <a14:useLocalDpi xmlns:a14="http://schemas.microsoft.com/office/drawing/2010/main"/>
                </a:ext>
              </a:extLst>
            </a:blip>
            <a:stretch>
              <a:fillRect/>
            </a:stretch>
          </p:blipFill>
          <p:spPr>
            <a:xfrm>
              <a:off x="6196115" y="1223896"/>
              <a:ext cx="1173600" cy="1173600"/>
            </a:xfrm>
            <a:prstGeom prst="rect">
              <a:avLst/>
            </a:prstGeom>
          </p:spPr>
        </p:pic>
      </p:grpSp>
      <p:grpSp>
        <p:nvGrpSpPr>
          <p:cNvPr id="140" name="fly" hidden="1"/>
          <p:cNvGrpSpPr/>
          <p:nvPr/>
        </p:nvGrpSpPr>
        <p:grpSpPr>
          <a:xfrm>
            <a:off x="3985200" y="1984950"/>
            <a:ext cx="1173600" cy="1173600"/>
            <a:chOff x="7670058" y="1223896"/>
            <a:chExt cx="1173600" cy="1173600"/>
          </a:xfrm>
        </p:grpSpPr>
        <p:sp>
          <p:nvSpPr>
            <p:cNvPr id="141" name="fly_hvit_sirkel"/>
            <p:cNvSpPr/>
            <p:nvPr userDrawn="1"/>
          </p:nvSpPr>
          <p:spPr>
            <a:xfrm>
              <a:off x="7670058" y="1223896"/>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2" name="fly"/>
            <p:cNvPicPr>
              <a:picLocks noChangeAspect="1"/>
            </p:cNvPicPr>
            <p:nvPr userDrawn="1"/>
          </p:nvPicPr>
          <p:blipFill>
            <a:blip r:embed="rId48" cstate="print">
              <a:extLst>
                <a:ext uri="{28A0092B-C50C-407E-A947-70E740481C1C}">
                  <a14:useLocalDpi xmlns:a14="http://schemas.microsoft.com/office/drawing/2010/main"/>
                </a:ext>
              </a:extLst>
            </a:blip>
            <a:stretch>
              <a:fillRect/>
            </a:stretch>
          </p:blipFill>
          <p:spPr>
            <a:xfrm>
              <a:off x="7670058" y="1223896"/>
              <a:ext cx="1173600" cy="1173600"/>
            </a:xfrm>
            <a:prstGeom prst="rect">
              <a:avLst/>
            </a:prstGeom>
          </p:spPr>
        </p:pic>
      </p:grpSp>
      <p:grpSp>
        <p:nvGrpSpPr>
          <p:cNvPr id="143" name="flamme" hidden="1"/>
          <p:cNvGrpSpPr/>
          <p:nvPr/>
        </p:nvGrpSpPr>
        <p:grpSpPr>
          <a:xfrm>
            <a:off x="3985200" y="1984950"/>
            <a:ext cx="1173600" cy="1173600"/>
            <a:chOff x="300343" y="1167102"/>
            <a:chExt cx="1173600" cy="1173600"/>
          </a:xfrm>
        </p:grpSpPr>
        <p:sp>
          <p:nvSpPr>
            <p:cNvPr id="144" name="flamme_hvit_sirkel"/>
            <p:cNvSpPr/>
            <p:nvPr userDrawn="1"/>
          </p:nvSpPr>
          <p:spPr>
            <a:xfrm>
              <a:off x="300343" y="1167102"/>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5" name="flamme"/>
            <p:cNvPicPr>
              <a:picLocks noChangeAspect="1"/>
            </p:cNvPicPr>
            <p:nvPr userDrawn="1"/>
          </p:nvPicPr>
          <p:blipFill>
            <a:blip r:embed="rId49" cstate="print">
              <a:extLst>
                <a:ext uri="{28A0092B-C50C-407E-A947-70E740481C1C}">
                  <a14:useLocalDpi xmlns:a14="http://schemas.microsoft.com/office/drawing/2010/main"/>
                </a:ext>
              </a:extLst>
            </a:blip>
            <a:stretch>
              <a:fillRect/>
            </a:stretch>
          </p:blipFill>
          <p:spPr>
            <a:xfrm>
              <a:off x="300343" y="1167102"/>
              <a:ext cx="1173600" cy="1173600"/>
            </a:xfrm>
            <a:prstGeom prst="rect">
              <a:avLst/>
            </a:prstGeom>
          </p:spPr>
        </p:pic>
      </p:grpSp>
      <p:grpSp>
        <p:nvGrpSpPr>
          <p:cNvPr id="146" name="barn" hidden="1"/>
          <p:cNvGrpSpPr/>
          <p:nvPr/>
        </p:nvGrpSpPr>
        <p:grpSpPr>
          <a:xfrm>
            <a:off x="3985200" y="1984950"/>
            <a:ext cx="1173600" cy="1173600"/>
            <a:chOff x="1774286" y="1167102"/>
            <a:chExt cx="1173600" cy="1173600"/>
          </a:xfrm>
        </p:grpSpPr>
        <p:sp>
          <p:nvSpPr>
            <p:cNvPr id="147" name="barn_hvit_sirkel"/>
            <p:cNvSpPr/>
            <p:nvPr userDrawn="1"/>
          </p:nvSpPr>
          <p:spPr>
            <a:xfrm>
              <a:off x="1774286" y="1167102"/>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8" name="barn"/>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1774286" y="1167102"/>
              <a:ext cx="1173600" cy="1173600"/>
            </a:xfrm>
            <a:prstGeom prst="rect">
              <a:avLst/>
            </a:prstGeom>
          </p:spPr>
        </p:pic>
      </p:grpSp>
      <p:grpSp>
        <p:nvGrpSpPr>
          <p:cNvPr id="149" name="sok" hidden="1"/>
          <p:cNvGrpSpPr/>
          <p:nvPr/>
        </p:nvGrpSpPr>
        <p:grpSpPr>
          <a:xfrm>
            <a:off x="3985200" y="1984950"/>
            <a:ext cx="1173600" cy="1173600"/>
            <a:chOff x="3248229" y="1167102"/>
            <a:chExt cx="1173600" cy="1173600"/>
          </a:xfrm>
        </p:grpSpPr>
        <p:sp>
          <p:nvSpPr>
            <p:cNvPr id="150" name="sok_hvit_sirkel"/>
            <p:cNvSpPr/>
            <p:nvPr userDrawn="1"/>
          </p:nvSpPr>
          <p:spPr>
            <a:xfrm>
              <a:off x="3248229" y="1167102"/>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1" name="sok"/>
            <p:cNvPicPr>
              <a:picLocks noChangeAspect="1"/>
            </p:cNvPicPr>
            <p:nvPr userDrawn="1"/>
          </p:nvPicPr>
          <p:blipFill>
            <a:blip r:embed="rId51" cstate="print">
              <a:extLst>
                <a:ext uri="{28A0092B-C50C-407E-A947-70E740481C1C}">
                  <a14:useLocalDpi xmlns:a14="http://schemas.microsoft.com/office/drawing/2010/main"/>
                </a:ext>
              </a:extLst>
            </a:blip>
            <a:stretch>
              <a:fillRect/>
            </a:stretch>
          </p:blipFill>
          <p:spPr>
            <a:xfrm>
              <a:off x="3248229" y="1167102"/>
              <a:ext cx="1173600" cy="1173600"/>
            </a:xfrm>
            <a:prstGeom prst="rect">
              <a:avLst/>
            </a:prstGeom>
          </p:spPr>
        </p:pic>
      </p:grpSp>
      <p:grpSp>
        <p:nvGrpSpPr>
          <p:cNvPr id="152" name="sparegris" hidden="1"/>
          <p:cNvGrpSpPr/>
          <p:nvPr/>
        </p:nvGrpSpPr>
        <p:grpSpPr>
          <a:xfrm>
            <a:off x="3985200" y="1984950"/>
            <a:ext cx="1173600" cy="1173600"/>
            <a:chOff x="5045959" y="3003798"/>
            <a:chExt cx="1173600" cy="1173600"/>
          </a:xfrm>
        </p:grpSpPr>
        <p:sp>
          <p:nvSpPr>
            <p:cNvPr id="153" name="sparegris_hvit_sirkel"/>
            <p:cNvSpPr/>
            <p:nvPr userDrawn="1"/>
          </p:nvSpPr>
          <p:spPr>
            <a:xfrm>
              <a:off x="5045959" y="3003798"/>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4" name="sparegris"/>
            <p:cNvPicPr>
              <a:picLocks noChangeAspect="1"/>
            </p:cNvPicPr>
            <p:nvPr userDrawn="1"/>
          </p:nvPicPr>
          <p:blipFill>
            <a:blip r:embed="rId52" cstate="print">
              <a:extLst>
                <a:ext uri="{28A0092B-C50C-407E-A947-70E740481C1C}">
                  <a14:useLocalDpi xmlns:a14="http://schemas.microsoft.com/office/drawing/2010/main"/>
                </a:ext>
              </a:extLst>
            </a:blip>
            <a:stretch>
              <a:fillRect/>
            </a:stretch>
          </p:blipFill>
          <p:spPr>
            <a:xfrm>
              <a:off x="5045959" y="3003798"/>
              <a:ext cx="1173600" cy="1173600"/>
            </a:xfrm>
            <a:prstGeom prst="rect">
              <a:avLst/>
            </a:prstGeom>
          </p:spPr>
        </p:pic>
      </p:grpSp>
      <p:grpSp>
        <p:nvGrpSpPr>
          <p:cNvPr id="155" name="sporsmalstegn" hidden="1"/>
          <p:cNvGrpSpPr/>
          <p:nvPr/>
        </p:nvGrpSpPr>
        <p:grpSpPr>
          <a:xfrm>
            <a:off x="3985200" y="1984950"/>
            <a:ext cx="1173600" cy="1173600"/>
            <a:chOff x="6196115" y="1167102"/>
            <a:chExt cx="1173600" cy="1173600"/>
          </a:xfrm>
        </p:grpSpPr>
        <p:sp>
          <p:nvSpPr>
            <p:cNvPr id="156" name="sporsmalstegn_hvit_sirkel"/>
            <p:cNvSpPr/>
            <p:nvPr userDrawn="1"/>
          </p:nvSpPr>
          <p:spPr>
            <a:xfrm>
              <a:off x="6196115" y="1167102"/>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7" name="sporsmalstegn"/>
            <p:cNvPicPr>
              <a:picLocks noChangeAspect="1"/>
            </p:cNvPicPr>
            <p:nvPr userDrawn="1"/>
          </p:nvPicPr>
          <p:blipFill>
            <a:blip r:embed="rId53" cstate="print">
              <a:extLst>
                <a:ext uri="{28A0092B-C50C-407E-A947-70E740481C1C}">
                  <a14:useLocalDpi xmlns:a14="http://schemas.microsoft.com/office/drawing/2010/main"/>
                </a:ext>
              </a:extLst>
            </a:blip>
            <a:stretch>
              <a:fillRect/>
            </a:stretch>
          </p:blipFill>
          <p:spPr>
            <a:xfrm>
              <a:off x="6196115" y="1167102"/>
              <a:ext cx="1173600" cy="1173600"/>
            </a:xfrm>
            <a:prstGeom prst="rect">
              <a:avLst/>
            </a:prstGeom>
          </p:spPr>
        </p:pic>
      </p:grpSp>
      <p:grpSp>
        <p:nvGrpSpPr>
          <p:cNvPr id="158" name="location" hidden="1"/>
          <p:cNvGrpSpPr/>
          <p:nvPr/>
        </p:nvGrpSpPr>
        <p:grpSpPr>
          <a:xfrm>
            <a:off x="3985200" y="1984950"/>
            <a:ext cx="1173600" cy="1173600"/>
            <a:chOff x="7670058" y="1167102"/>
            <a:chExt cx="1173600" cy="1173600"/>
          </a:xfrm>
        </p:grpSpPr>
        <p:sp>
          <p:nvSpPr>
            <p:cNvPr id="159" name="location_hvit_sirkel"/>
            <p:cNvSpPr/>
            <p:nvPr userDrawn="1"/>
          </p:nvSpPr>
          <p:spPr>
            <a:xfrm>
              <a:off x="7670058" y="1167102"/>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0" name="location"/>
            <p:cNvPicPr>
              <a:picLocks noChangeAspect="1"/>
            </p:cNvPicPr>
            <p:nvPr userDrawn="1"/>
          </p:nvPicPr>
          <p:blipFill>
            <a:blip r:embed="rId54" cstate="print">
              <a:extLst>
                <a:ext uri="{28A0092B-C50C-407E-A947-70E740481C1C}">
                  <a14:useLocalDpi xmlns:a14="http://schemas.microsoft.com/office/drawing/2010/main"/>
                </a:ext>
              </a:extLst>
            </a:blip>
            <a:stretch>
              <a:fillRect/>
            </a:stretch>
          </p:blipFill>
          <p:spPr>
            <a:xfrm>
              <a:off x="7670058" y="1167102"/>
              <a:ext cx="1173600" cy="1173600"/>
            </a:xfrm>
            <a:prstGeom prst="rect">
              <a:avLst/>
            </a:prstGeom>
          </p:spPr>
        </p:pic>
      </p:grpSp>
      <p:grpSp>
        <p:nvGrpSpPr>
          <p:cNvPr id="161" name="telefon" hidden="1"/>
          <p:cNvGrpSpPr/>
          <p:nvPr/>
        </p:nvGrpSpPr>
        <p:grpSpPr>
          <a:xfrm>
            <a:off x="3985200" y="1984950"/>
            <a:ext cx="1173600" cy="1173600"/>
            <a:chOff x="889920" y="1282748"/>
            <a:chExt cx="1173600" cy="1173600"/>
          </a:xfrm>
        </p:grpSpPr>
        <p:sp>
          <p:nvSpPr>
            <p:cNvPr id="162" name="telefon_hvit_sirkel"/>
            <p:cNvSpPr/>
            <p:nvPr userDrawn="1"/>
          </p:nvSpPr>
          <p:spPr>
            <a:xfrm>
              <a:off x="889920" y="1282748"/>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3" name="telefon"/>
            <p:cNvPicPr>
              <a:picLocks noChangeAspect="1"/>
            </p:cNvPicPr>
            <p:nvPr userDrawn="1"/>
          </p:nvPicPr>
          <p:blipFill>
            <a:blip r:embed="rId55" cstate="print">
              <a:extLst>
                <a:ext uri="{28A0092B-C50C-407E-A947-70E740481C1C}">
                  <a14:useLocalDpi xmlns:a14="http://schemas.microsoft.com/office/drawing/2010/main"/>
                </a:ext>
              </a:extLst>
            </a:blip>
            <a:stretch>
              <a:fillRect/>
            </a:stretch>
          </p:blipFill>
          <p:spPr>
            <a:xfrm>
              <a:off x="889920" y="1282748"/>
              <a:ext cx="1173600" cy="1173600"/>
            </a:xfrm>
            <a:prstGeom prst="rect">
              <a:avLst/>
            </a:prstGeom>
          </p:spPr>
        </p:pic>
      </p:grpSp>
      <p:grpSp>
        <p:nvGrpSpPr>
          <p:cNvPr id="164" name="ungdom" hidden="1"/>
          <p:cNvGrpSpPr/>
          <p:nvPr/>
        </p:nvGrpSpPr>
        <p:grpSpPr>
          <a:xfrm>
            <a:off x="3985200" y="1984950"/>
            <a:ext cx="1173600" cy="1173600"/>
            <a:chOff x="2953440" y="1282748"/>
            <a:chExt cx="1173600" cy="1173600"/>
          </a:xfrm>
        </p:grpSpPr>
        <p:sp>
          <p:nvSpPr>
            <p:cNvPr id="165" name="ungdom_hvit_sirkel"/>
            <p:cNvSpPr/>
            <p:nvPr userDrawn="1"/>
          </p:nvSpPr>
          <p:spPr>
            <a:xfrm>
              <a:off x="2953440" y="1282748"/>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6" name="ungdom"/>
            <p:cNvPicPr>
              <a:picLocks noChangeAspect="1"/>
            </p:cNvPicPr>
            <p:nvPr userDrawn="1"/>
          </p:nvPicPr>
          <p:blipFill>
            <a:blip r:embed="rId56" cstate="print">
              <a:extLst>
                <a:ext uri="{28A0092B-C50C-407E-A947-70E740481C1C}">
                  <a14:useLocalDpi xmlns:a14="http://schemas.microsoft.com/office/drawing/2010/main"/>
                </a:ext>
              </a:extLst>
            </a:blip>
            <a:stretch>
              <a:fillRect/>
            </a:stretch>
          </p:blipFill>
          <p:spPr>
            <a:xfrm>
              <a:off x="2953440" y="1282748"/>
              <a:ext cx="1173600" cy="1173600"/>
            </a:xfrm>
            <a:prstGeom prst="rect">
              <a:avLst/>
            </a:prstGeom>
          </p:spPr>
        </p:pic>
      </p:grpSp>
      <p:grpSp>
        <p:nvGrpSpPr>
          <p:cNvPr id="167" name="boligsok" hidden="1"/>
          <p:cNvGrpSpPr/>
          <p:nvPr/>
        </p:nvGrpSpPr>
        <p:grpSpPr>
          <a:xfrm>
            <a:off x="3985200" y="1984950"/>
            <a:ext cx="1173600" cy="1173600"/>
            <a:chOff x="5016960" y="1282748"/>
            <a:chExt cx="1173600" cy="1173600"/>
          </a:xfrm>
        </p:grpSpPr>
        <p:sp>
          <p:nvSpPr>
            <p:cNvPr id="168" name="boligsok_hvit_sirkel"/>
            <p:cNvSpPr/>
            <p:nvPr userDrawn="1"/>
          </p:nvSpPr>
          <p:spPr>
            <a:xfrm>
              <a:off x="5016960" y="1282748"/>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9" name="boligsok"/>
            <p:cNvPicPr>
              <a:picLocks noChangeAspect="1"/>
            </p:cNvPicPr>
            <p:nvPr userDrawn="1"/>
          </p:nvPicPr>
          <p:blipFill>
            <a:blip r:embed="rId57" cstate="print">
              <a:extLst>
                <a:ext uri="{28A0092B-C50C-407E-A947-70E740481C1C}">
                  <a14:useLocalDpi xmlns:a14="http://schemas.microsoft.com/office/drawing/2010/main"/>
                </a:ext>
              </a:extLst>
            </a:blip>
            <a:stretch>
              <a:fillRect/>
            </a:stretch>
          </p:blipFill>
          <p:spPr>
            <a:xfrm>
              <a:off x="5016960" y="1282748"/>
              <a:ext cx="1173600" cy="1173600"/>
            </a:xfrm>
            <a:prstGeom prst="rect">
              <a:avLst/>
            </a:prstGeom>
          </p:spPr>
        </p:pic>
      </p:grpSp>
      <p:grpSp>
        <p:nvGrpSpPr>
          <p:cNvPr id="170" name="visning" hidden="1"/>
          <p:cNvGrpSpPr/>
          <p:nvPr/>
        </p:nvGrpSpPr>
        <p:grpSpPr>
          <a:xfrm>
            <a:off x="3985200" y="1984950"/>
            <a:ext cx="1173600" cy="1173600"/>
            <a:chOff x="7080480" y="1282748"/>
            <a:chExt cx="1173600" cy="1173600"/>
          </a:xfrm>
        </p:grpSpPr>
        <p:sp>
          <p:nvSpPr>
            <p:cNvPr id="171" name="visning_hvit_sirkel" hidden="1"/>
            <p:cNvSpPr/>
            <p:nvPr userDrawn="1"/>
          </p:nvSpPr>
          <p:spPr>
            <a:xfrm>
              <a:off x="7080480" y="1282748"/>
              <a:ext cx="1173600" cy="117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2" name="visning"/>
            <p:cNvPicPr>
              <a:picLocks noChangeAspect="1"/>
            </p:cNvPicPr>
            <p:nvPr userDrawn="1"/>
          </p:nvPicPr>
          <p:blipFill>
            <a:blip r:embed="rId58" cstate="print">
              <a:extLst>
                <a:ext uri="{28A0092B-C50C-407E-A947-70E740481C1C}">
                  <a14:useLocalDpi xmlns:a14="http://schemas.microsoft.com/office/drawing/2010/main"/>
                </a:ext>
              </a:extLst>
            </a:blip>
            <a:stretch>
              <a:fillRect/>
            </a:stretch>
          </p:blipFill>
          <p:spPr>
            <a:xfrm>
              <a:off x="7080480" y="1282748"/>
              <a:ext cx="1173600" cy="1173600"/>
            </a:xfrm>
            <a:prstGeom prst="rect">
              <a:avLst/>
            </a:prstGeom>
          </p:spPr>
        </p:pic>
      </p:grpSp>
      <p:sp>
        <p:nvSpPr>
          <p:cNvPr id="173" name="hvit_sirkel" hidden="1"/>
          <p:cNvSpPr/>
          <p:nvPr/>
        </p:nvSpPr>
        <p:spPr>
          <a:xfrm>
            <a:off x="3995936" y="1995686"/>
            <a:ext cx="1152128" cy="1152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26" name="Picture 2" descr="\\file-server-aaa\AAA-Users$\d700859\Redirected Folders\Pictures\SB1 Nord-Norge\SB1_Nord_Norge\Skjerm_versjoner\Skjerm_versjoner_png\rgb_SB1_Nord_Norge_verti_pos.png"/>
          <p:cNvPicPr>
            <a:picLocks noChangeAspect="1" noChangeArrowheads="1"/>
          </p:cNvPicPr>
          <p:nvPr/>
        </p:nvPicPr>
        <p:blipFill>
          <a:blip r:embed="rId59" cstate="print">
            <a:extLst>
              <a:ext uri="{28A0092B-C50C-407E-A947-70E740481C1C}">
                <a14:useLocalDpi xmlns:a14="http://schemas.microsoft.com/office/drawing/2010/main"/>
              </a:ext>
            </a:extLst>
          </a:blip>
          <a:srcRect/>
          <a:stretch>
            <a:fillRect/>
          </a:stretch>
        </p:blipFill>
        <p:spPr bwMode="auto">
          <a:xfrm>
            <a:off x="7992374" y="4774058"/>
            <a:ext cx="936104" cy="26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378460"/>
      </p:ext>
    </p:extLst>
  </p:cSld>
  <p:clrMap bg1="lt1" tx1="dk1" bg2="lt2" tx2="dk2" accent1="accent1" accent2="accent2" accent3="accent3" accent4="accent4" accent5="accent5" accent6="accent6" hlink="hlink" folHlink="folHlink"/>
  <p:sldLayoutIdLst>
    <p:sldLayoutId id="2147483688" r:id="rId1"/>
    <p:sldLayoutId id="2147483664" r:id="rId2"/>
    <p:sldLayoutId id="2147483682" r:id="rId3"/>
    <p:sldLayoutId id="2147483667" r:id="rId4"/>
    <p:sldLayoutId id="2147483668" r:id="rId5"/>
    <p:sldLayoutId id="2147483677" r:id="rId6"/>
    <p:sldLayoutId id="2147483650" r:id="rId7"/>
    <p:sldLayoutId id="2147483652" r:id="rId8"/>
    <p:sldLayoutId id="2147483653" r:id="rId9"/>
    <p:sldLayoutId id="2147483673" r:id="rId10"/>
    <p:sldLayoutId id="2147483660" r:id="rId11"/>
    <p:sldLayoutId id="2147483674" r:id="rId12"/>
    <p:sldLayoutId id="2147483683" r:id="rId13"/>
    <p:sldLayoutId id="2147483684" r:id="rId14"/>
    <p:sldLayoutId id="2147483685" r:id="rId15"/>
    <p:sldLayoutId id="2147483687" r:id="rId16"/>
    <p:sldLayoutId id="2147483686" r:id="rId17"/>
    <p:sldLayoutId id="2147483670" r:id="rId18"/>
    <p:sldLayoutId id="2147483680" r:id="rId19"/>
    <p:sldLayoutId id="2147483719" r:id="rId20"/>
    <p:sldLayoutId id="2147483689" r:id="rId21"/>
    <p:sldLayoutId id="2147483654" r:id="rId22"/>
    <p:sldLayoutId id="2147483655" r:id="rId23"/>
    <p:sldLayoutId id="2147483717" r:id="rId24"/>
  </p:sldLayoutIdLst>
  <p:hf hdr="0" ftr="0" dt="0"/>
  <p:txStyles>
    <p:titleStyle>
      <a:lvl1pPr algn="l" defTabSz="342752" rtl="0" eaLnBrk="1" latinLnBrk="0" hangingPunct="1">
        <a:lnSpc>
          <a:spcPct val="80000"/>
        </a:lnSpc>
        <a:spcBef>
          <a:spcPct val="0"/>
        </a:spcBef>
        <a:buNone/>
        <a:defRPr sz="3400" kern="1200">
          <a:solidFill>
            <a:schemeClr val="accent1"/>
          </a:solidFill>
          <a:latin typeface="+mj-lt"/>
          <a:ea typeface="+mj-ea"/>
          <a:cs typeface="+mj-cs"/>
        </a:defRPr>
      </a:lvl1pPr>
    </p:titleStyle>
    <p:bodyStyle>
      <a:lvl1pPr marL="337354" indent="-337354" algn="l" defTabSz="342752" rtl="0" eaLnBrk="1" latinLnBrk="0" hangingPunct="1">
        <a:lnSpc>
          <a:spcPct val="104000"/>
        </a:lnSpc>
        <a:spcBef>
          <a:spcPts val="225"/>
        </a:spcBef>
        <a:buClr>
          <a:schemeClr val="tx2"/>
        </a:buClr>
        <a:buFont typeface="Arial" panose="020B0604020202020204" pitchFamily="34" charset="0"/>
        <a:buChar char="•"/>
        <a:defRPr sz="2400" kern="1200">
          <a:solidFill>
            <a:schemeClr val="tx2"/>
          </a:solidFill>
          <a:latin typeface="+mn-lt"/>
          <a:ea typeface="+mn-ea"/>
          <a:cs typeface="+mn-cs"/>
        </a:defRPr>
      </a:lvl1pPr>
      <a:lvl2pPr marL="674708" indent="-337354" algn="l" defTabSz="342752" rtl="0" eaLnBrk="1" latinLnBrk="0" hangingPunct="1">
        <a:lnSpc>
          <a:spcPct val="104000"/>
        </a:lnSpc>
        <a:spcBef>
          <a:spcPts val="300"/>
        </a:spcBef>
        <a:buClr>
          <a:schemeClr val="tx2"/>
        </a:buClr>
        <a:buFont typeface="Arial" panose="020B0604020202020204" pitchFamily="34" charset="0"/>
        <a:buChar char="‒"/>
        <a:defRPr sz="2100" kern="1200">
          <a:solidFill>
            <a:schemeClr val="tx2"/>
          </a:solidFill>
          <a:latin typeface="+mn-lt"/>
          <a:ea typeface="+mn-ea"/>
          <a:cs typeface="+mn-cs"/>
        </a:defRPr>
      </a:lvl2pPr>
      <a:lvl3pPr marL="1012062" indent="-337354" algn="l" defTabSz="342752" rtl="0" eaLnBrk="1" latinLnBrk="0" hangingPunct="1">
        <a:lnSpc>
          <a:spcPct val="80000"/>
        </a:lnSpc>
        <a:spcBef>
          <a:spcPts val="0"/>
        </a:spcBef>
        <a:buClr>
          <a:schemeClr val="tx2"/>
        </a:buClr>
        <a:buFont typeface="Arial" panose="020B0604020202020204" pitchFamily="34" charset="0"/>
        <a:buChar char="‒"/>
        <a:defRPr sz="1800" kern="1200">
          <a:solidFill>
            <a:schemeClr val="tx2"/>
          </a:solidFill>
          <a:latin typeface="+mn-lt"/>
          <a:ea typeface="+mn-ea"/>
          <a:cs typeface="+mn-cs"/>
        </a:defRPr>
      </a:lvl3pPr>
      <a:lvl4pPr marL="1349415" indent="-337354" algn="l" defTabSz="342752" rtl="0" eaLnBrk="1" latinLnBrk="0" hangingPunct="1">
        <a:lnSpc>
          <a:spcPct val="8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1686768" indent="-337354" algn="l" defTabSz="342752" rtl="0" eaLnBrk="1" latinLnBrk="0" hangingPunct="1">
        <a:lnSpc>
          <a:spcPct val="80000"/>
        </a:lnSpc>
        <a:spcBef>
          <a:spcPts val="0"/>
        </a:spcBef>
        <a:buClr>
          <a:schemeClr val="tx2"/>
        </a:buClr>
        <a:buFont typeface="Arial" panose="020B0604020202020204" pitchFamily="34" charset="0"/>
        <a:buChar char="‒"/>
        <a:defRPr sz="1300" kern="1200">
          <a:solidFill>
            <a:schemeClr val="tx2"/>
          </a:solidFill>
          <a:latin typeface="+mn-lt"/>
          <a:ea typeface="+mn-ea"/>
          <a:cs typeface="+mn-cs"/>
        </a:defRPr>
      </a:lvl5pPr>
      <a:lvl6pPr marL="942567" indent="-85688" algn="l" defTabSz="342752" rtl="0" eaLnBrk="1" latinLnBrk="0" hangingPunct="1">
        <a:lnSpc>
          <a:spcPct val="90000"/>
        </a:lnSpc>
        <a:spcBef>
          <a:spcPts val="188"/>
        </a:spcBef>
        <a:buFont typeface="Arial" panose="020B0604020202020204" pitchFamily="34" charset="0"/>
        <a:buChar char="•"/>
        <a:defRPr sz="1800" kern="1200">
          <a:solidFill>
            <a:schemeClr val="tx1"/>
          </a:solidFill>
          <a:latin typeface="+mn-lt"/>
          <a:ea typeface="+mn-ea"/>
          <a:cs typeface="+mn-cs"/>
        </a:defRPr>
      </a:lvl6pPr>
      <a:lvl7pPr marL="1113943" indent="-85688" algn="l" defTabSz="342752" rtl="0" eaLnBrk="1" latinLnBrk="0" hangingPunct="1">
        <a:lnSpc>
          <a:spcPct val="90000"/>
        </a:lnSpc>
        <a:spcBef>
          <a:spcPts val="188"/>
        </a:spcBef>
        <a:buFont typeface="Arial" panose="020B0604020202020204" pitchFamily="34" charset="0"/>
        <a:buChar char="•"/>
        <a:defRPr sz="1800" kern="1200">
          <a:solidFill>
            <a:schemeClr val="tx1"/>
          </a:solidFill>
          <a:latin typeface="+mn-lt"/>
          <a:ea typeface="+mn-ea"/>
          <a:cs typeface="+mn-cs"/>
        </a:defRPr>
      </a:lvl7pPr>
      <a:lvl8pPr marL="1285317" indent="-85688" algn="l" defTabSz="342752" rtl="0" eaLnBrk="1" latinLnBrk="0" hangingPunct="1">
        <a:lnSpc>
          <a:spcPct val="90000"/>
        </a:lnSpc>
        <a:spcBef>
          <a:spcPts val="188"/>
        </a:spcBef>
        <a:buFont typeface="Arial" panose="020B0604020202020204" pitchFamily="34" charset="0"/>
        <a:buChar char="•"/>
        <a:defRPr sz="1800" kern="1200">
          <a:solidFill>
            <a:schemeClr val="tx1"/>
          </a:solidFill>
          <a:latin typeface="+mn-lt"/>
          <a:ea typeface="+mn-ea"/>
          <a:cs typeface="+mn-cs"/>
        </a:defRPr>
      </a:lvl8pPr>
      <a:lvl9pPr marL="1456693" indent="-85688" algn="l" defTabSz="342752" rtl="0" eaLnBrk="1" latinLnBrk="0" hangingPunct="1">
        <a:lnSpc>
          <a:spcPct val="90000"/>
        </a:lnSpc>
        <a:spcBef>
          <a:spcPts val="188"/>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342752" rtl="0" eaLnBrk="1" latinLnBrk="0" hangingPunct="1">
        <a:defRPr sz="1800" kern="1200">
          <a:solidFill>
            <a:schemeClr val="tx1"/>
          </a:solidFill>
          <a:latin typeface="+mn-lt"/>
          <a:ea typeface="+mn-ea"/>
          <a:cs typeface="+mn-cs"/>
        </a:defRPr>
      </a:lvl1pPr>
      <a:lvl2pPr marL="171376" algn="l" defTabSz="342752" rtl="0" eaLnBrk="1" latinLnBrk="0" hangingPunct="1">
        <a:defRPr sz="1800" kern="1200">
          <a:solidFill>
            <a:schemeClr val="tx1"/>
          </a:solidFill>
          <a:latin typeface="+mn-lt"/>
          <a:ea typeface="+mn-ea"/>
          <a:cs typeface="+mn-cs"/>
        </a:defRPr>
      </a:lvl2pPr>
      <a:lvl3pPr marL="342752" algn="l" defTabSz="342752" rtl="0" eaLnBrk="1" latinLnBrk="0" hangingPunct="1">
        <a:defRPr sz="1800" kern="1200">
          <a:solidFill>
            <a:schemeClr val="tx1"/>
          </a:solidFill>
          <a:latin typeface="+mn-lt"/>
          <a:ea typeface="+mn-ea"/>
          <a:cs typeface="+mn-cs"/>
        </a:defRPr>
      </a:lvl3pPr>
      <a:lvl4pPr marL="514128" algn="l" defTabSz="342752" rtl="0" eaLnBrk="1" latinLnBrk="0" hangingPunct="1">
        <a:defRPr sz="1800" kern="1200">
          <a:solidFill>
            <a:schemeClr val="tx1"/>
          </a:solidFill>
          <a:latin typeface="+mn-lt"/>
          <a:ea typeface="+mn-ea"/>
          <a:cs typeface="+mn-cs"/>
        </a:defRPr>
      </a:lvl4pPr>
      <a:lvl5pPr marL="685502" algn="l" defTabSz="342752" rtl="0" eaLnBrk="1" latinLnBrk="0" hangingPunct="1">
        <a:defRPr sz="1800" kern="1200">
          <a:solidFill>
            <a:schemeClr val="tx1"/>
          </a:solidFill>
          <a:latin typeface="+mn-lt"/>
          <a:ea typeface="+mn-ea"/>
          <a:cs typeface="+mn-cs"/>
        </a:defRPr>
      </a:lvl5pPr>
      <a:lvl6pPr marL="856878" algn="l" defTabSz="342752" rtl="0" eaLnBrk="1" latinLnBrk="0" hangingPunct="1">
        <a:defRPr sz="1800" kern="1200">
          <a:solidFill>
            <a:schemeClr val="tx1"/>
          </a:solidFill>
          <a:latin typeface="+mn-lt"/>
          <a:ea typeface="+mn-ea"/>
          <a:cs typeface="+mn-cs"/>
        </a:defRPr>
      </a:lvl6pPr>
      <a:lvl7pPr marL="1028254" algn="l" defTabSz="342752" rtl="0" eaLnBrk="1" latinLnBrk="0" hangingPunct="1">
        <a:defRPr sz="1800" kern="1200">
          <a:solidFill>
            <a:schemeClr val="tx1"/>
          </a:solidFill>
          <a:latin typeface="+mn-lt"/>
          <a:ea typeface="+mn-ea"/>
          <a:cs typeface="+mn-cs"/>
        </a:defRPr>
      </a:lvl7pPr>
      <a:lvl8pPr marL="1199630" algn="l" defTabSz="342752" rtl="0" eaLnBrk="1" latinLnBrk="0" hangingPunct="1">
        <a:defRPr sz="1800" kern="1200">
          <a:solidFill>
            <a:schemeClr val="tx1"/>
          </a:solidFill>
          <a:latin typeface="+mn-lt"/>
          <a:ea typeface="+mn-ea"/>
          <a:cs typeface="+mn-cs"/>
        </a:defRPr>
      </a:lvl8pPr>
      <a:lvl9pPr marL="1371006" algn="l" defTabSz="34275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0" userDrawn="1">
          <p15:clr>
            <a:srgbClr val="C35EA4"/>
          </p15:clr>
        </p15:guide>
        <p15:guide id="2" pos="3838" userDrawn="1">
          <p15:clr>
            <a:srgbClr val="C35EA4"/>
          </p15:clr>
        </p15:guide>
        <p15:guide id="3" orient="horz" pos="1079" userDrawn="1">
          <p15:clr>
            <a:srgbClr val="C35EA4"/>
          </p15:clr>
        </p15:guide>
        <p15:guide id="4" orient="horz" pos="2154" userDrawn="1">
          <p15:clr>
            <a:srgbClr val="C35EA4"/>
          </p15:clr>
        </p15:guide>
        <p15:guide id="5" pos="371" userDrawn="1">
          <p15:clr>
            <a:srgbClr val="C35EA4"/>
          </p15:clr>
        </p15:guide>
        <p15:guide id="6" orient="horz" pos="362" userDrawn="1">
          <p15:clr>
            <a:srgbClr val="C35EA4"/>
          </p15:clr>
        </p15:guide>
        <p15:guide id="7" pos="5388" userDrawn="1">
          <p15:clr>
            <a:srgbClr val="C35EA4"/>
          </p15:clr>
        </p15:guide>
        <p15:guide id="8" orient="horz" pos="2876"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85938" y="537367"/>
            <a:ext cx="7972124" cy="429028"/>
          </a:xfrm>
          <a:prstGeom prst="rect">
            <a:avLst/>
          </a:prstGeom>
        </p:spPr>
        <p:txBody>
          <a:bodyPr vert="horz" wrap="square" lIns="0" tIns="0" rIns="0" bIns="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585938" y="1245395"/>
            <a:ext cx="7972124" cy="3249663"/>
          </a:xfrm>
          <a:prstGeom prst="rect">
            <a:avLst/>
          </a:prstGeom>
        </p:spPr>
        <p:txBody>
          <a:bodyPr vert="horz" lIns="0" tIns="0" rIns="0" bIns="0" rtlCol="0" anchor="t" anchorCtr="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80634" y="4831460"/>
            <a:ext cx="590267" cy="155794"/>
          </a:xfrm>
          <a:prstGeom prst="rect">
            <a:avLst/>
          </a:prstGeom>
        </p:spPr>
        <p:txBody>
          <a:bodyPr vert="horz" wrap="none" lIns="0" tIns="0" rIns="0" bIns="0" rtlCol="0" anchor="t" anchorCtr="0">
            <a:spAutoFit/>
          </a:bodyPr>
          <a:lstStyle>
            <a:lvl1pPr algn="l">
              <a:defRPr sz="1000">
                <a:solidFill>
                  <a:schemeClr val="tx1">
                    <a:lumMod val="50000"/>
                    <a:lumOff val="50000"/>
                  </a:schemeClr>
                </a:solidFill>
              </a:defRPr>
            </a:lvl1pPr>
          </a:lstStyle>
          <a:p>
            <a:fld id="{2BAF31FD-4CBD-8248-AB3C-0437EDD68EFE}" type="datetime1">
              <a:rPr lang="nb-NO" smtClean="0"/>
              <a:t>15.03.2023</a:t>
            </a:fld>
            <a:endParaRPr lang="nb-NO" dirty="0"/>
          </a:p>
        </p:txBody>
      </p:sp>
      <p:sp>
        <p:nvSpPr>
          <p:cNvPr id="5" name="Plassholder for bunntekst 4"/>
          <p:cNvSpPr>
            <a:spLocks noGrp="1"/>
          </p:cNvSpPr>
          <p:nvPr>
            <p:ph type="ftr" sz="quarter" idx="3"/>
          </p:nvPr>
        </p:nvSpPr>
        <p:spPr>
          <a:xfrm>
            <a:off x="1151626" y="4831460"/>
            <a:ext cx="6268834" cy="155794"/>
          </a:xfrm>
          <a:prstGeom prst="rect">
            <a:avLst/>
          </a:prstGeom>
        </p:spPr>
        <p:txBody>
          <a:bodyPr vert="horz" wrap="square" lIns="0" tIns="0" rIns="0" bIns="0" rtlCol="0" anchor="t" anchorCtr="0">
            <a:spAutoFit/>
          </a:bodyPr>
          <a:lstStyle>
            <a:lvl1pPr algn="l">
              <a:defRPr sz="1000">
                <a:solidFill>
                  <a:schemeClr val="tx1">
                    <a:lumMod val="50000"/>
                    <a:lumOff val="50000"/>
                  </a:schemeClr>
                </a:solidFill>
              </a:defRPr>
            </a:lvl1pPr>
          </a:lstStyle>
          <a:p>
            <a:r>
              <a:rPr lang="nb-NO"/>
              <a:t>Presentasjon text</a:t>
            </a:r>
          </a:p>
        </p:txBody>
      </p:sp>
      <p:sp>
        <p:nvSpPr>
          <p:cNvPr id="6" name="Plassholder for lysbildenummer 5"/>
          <p:cNvSpPr>
            <a:spLocks noGrp="1"/>
          </p:cNvSpPr>
          <p:nvPr>
            <p:ph type="sldNum" sz="quarter" idx="4"/>
          </p:nvPr>
        </p:nvSpPr>
        <p:spPr>
          <a:xfrm>
            <a:off x="220064" y="4831460"/>
            <a:ext cx="153878" cy="155794"/>
          </a:xfrm>
          <a:prstGeom prst="rect">
            <a:avLst/>
          </a:prstGeom>
        </p:spPr>
        <p:txBody>
          <a:bodyPr vert="horz" wrap="none" lIns="0" tIns="0" rIns="0" bIns="0" rtlCol="0" anchor="t" anchorCtr="0">
            <a:spAutoFit/>
          </a:bodyPr>
          <a:lstStyle>
            <a:lvl1pPr algn="l">
              <a:defRPr sz="1000" b="1">
                <a:solidFill>
                  <a:schemeClr val="tx1">
                    <a:lumMod val="50000"/>
                    <a:lumOff val="50000"/>
                  </a:schemeClr>
                </a:solidFill>
              </a:defRPr>
            </a:lvl1pPr>
          </a:lstStyle>
          <a:p>
            <a:fld id="{C8015E39-59DC-48A0-9676-AD2CAF5CD29F}" type="slidenum">
              <a:rPr lang="nb-NO" smtClean="0"/>
              <a:pPr/>
              <a:t>‹#›</a:t>
            </a:fld>
            <a:endParaRPr lang="nb-NO" dirty="0"/>
          </a:p>
        </p:txBody>
      </p:sp>
      <p:pic>
        <p:nvPicPr>
          <p:cNvPr id="1026" name="Picture 2" descr="\\file-server-aaa\AAA-Users$\d700859\Redirected Folders\Pictures\SB1 Nord-Norge\SB1_Nord_Norge\Skjerm_versjoner\Skjerm_versjoner_png\rgb_SB1_Nord_Norge_verti_pos.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992374" y="4774058"/>
            <a:ext cx="936104" cy="26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868699"/>
      </p:ext>
    </p:extLst>
  </p:cSld>
  <p:clrMap bg1="lt1" tx1="dk1" bg2="lt2" tx2="dk2" accent1="accent1" accent2="accent2" accent3="accent3" accent4="accent4" accent5="accent5" accent6="accent6" hlink="hlink" folHlink="folHlink"/>
  <p:sldLayoutIdLst>
    <p:sldLayoutId id="2147483695" r:id="rId1"/>
    <p:sldLayoutId id="2147483715" r:id="rId2"/>
    <p:sldLayoutId id="2147483697" r:id="rId3"/>
    <p:sldLayoutId id="2147483714" r:id="rId4"/>
    <p:sldLayoutId id="2147483716" r:id="rId5"/>
    <p:sldLayoutId id="2147483718" r:id="rId6"/>
  </p:sldLayoutIdLst>
  <p:hf hdr="0" ftr="0" dt="0"/>
  <p:txStyles>
    <p:titleStyle>
      <a:lvl1pPr algn="l" defTabSz="342752" rtl="0" eaLnBrk="1" latinLnBrk="0" hangingPunct="1">
        <a:lnSpc>
          <a:spcPct val="80000"/>
        </a:lnSpc>
        <a:spcBef>
          <a:spcPct val="0"/>
        </a:spcBef>
        <a:buNone/>
        <a:defRPr sz="3400" kern="1200">
          <a:solidFill>
            <a:schemeClr val="accent1"/>
          </a:solidFill>
          <a:latin typeface="+mj-lt"/>
          <a:ea typeface="+mj-ea"/>
          <a:cs typeface="+mj-cs"/>
        </a:defRPr>
      </a:lvl1pPr>
    </p:titleStyle>
    <p:bodyStyle>
      <a:lvl1pPr marL="337354" indent="-337354" algn="l" defTabSz="342752" rtl="0" eaLnBrk="1" latinLnBrk="0" hangingPunct="1">
        <a:lnSpc>
          <a:spcPct val="104000"/>
        </a:lnSpc>
        <a:spcBef>
          <a:spcPts val="225"/>
        </a:spcBef>
        <a:buClr>
          <a:schemeClr val="tx2"/>
        </a:buClr>
        <a:buFont typeface="Arial" panose="020B0604020202020204" pitchFamily="34" charset="0"/>
        <a:buChar char="•"/>
        <a:defRPr sz="2400" kern="1200">
          <a:solidFill>
            <a:schemeClr val="tx2"/>
          </a:solidFill>
          <a:latin typeface="+mn-lt"/>
          <a:ea typeface="+mn-ea"/>
          <a:cs typeface="+mn-cs"/>
        </a:defRPr>
      </a:lvl1pPr>
      <a:lvl2pPr marL="674708" indent="-337354" algn="l" defTabSz="342752" rtl="0" eaLnBrk="1" latinLnBrk="0" hangingPunct="1">
        <a:lnSpc>
          <a:spcPct val="104000"/>
        </a:lnSpc>
        <a:spcBef>
          <a:spcPts val="300"/>
        </a:spcBef>
        <a:buClr>
          <a:schemeClr val="tx2"/>
        </a:buClr>
        <a:buFont typeface="Arial" panose="020B0604020202020204" pitchFamily="34" charset="0"/>
        <a:buChar char="‒"/>
        <a:defRPr sz="2100" kern="1200">
          <a:solidFill>
            <a:schemeClr val="tx2"/>
          </a:solidFill>
          <a:latin typeface="+mn-lt"/>
          <a:ea typeface="+mn-ea"/>
          <a:cs typeface="+mn-cs"/>
        </a:defRPr>
      </a:lvl2pPr>
      <a:lvl3pPr marL="1012062" indent="-337354" algn="l" defTabSz="342752" rtl="0" eaLnBrk="1" latinLnBrk="0" hangingPunct="1">
        <a:lnSpc>
          <a:spcPct val="80000"/>
        </a:lnSpc>
        <a:spcBef>
          <a:spcPts val="0"/>
        </a:spcBef>
        <a:buClr>
          <a:schemeClr val="tx2"/>
        </a:buClr>
        <a:buFont typeface="Arial" panose="020B0604020202020204" pitchFamily="34" charset="0"/>
        <a:buChar char="‒"/>
        <a:defRPr sz="1800" kern="1200">
          <a:solidFill>
            <a:schemeClr val="tx2"/>
          </a:solidFill>
          <a:latin typeface="+mn-lt"/>
          <a:ea typeface="+mn-ea"/>
          <a:cs typeface="+mn-cs"/>
        </a:defRPr>
      </a:lvl3pPr>
      <a:lvl4pPr marL="1349415" indent="-337354" algn="l" defTabSz="342752" rtl="0" eaLnBrk="1" latinLnBrk="0" hangingPunct="1">
        <a:lnSpc>
          <a:spcPct val="8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1686768" indent="-337354" algn="l" defTabSz="342752" rtl="0" eaLnBrk="1" latinLnBrk="0" hangingPunct="1">
        <a:lnSpc>
          <a:spcPct val="80000"/>
        </a:lnSpc>
        <a:spcBef>
          <a:spcPts val="0"/>
        </a:spcBef>
        <a:buClr>
          <a:schemeClr val="tx2"/>
        </a:buClr>
        <a:buFont typeface="Arial" panose="020B0604020202020204" pitchFamily="34" charset="0"/>
        <a:buChar char="‒"/>
        <a:defRPr sz="1300" kern="1200">
          <a:solidFill>
            <a:schemeClr val="tx2"/>
          </a:solidFill>
          <a:latin typeface="+mn-lt"/>
          <a:ea typeface="+mn-ea"/>
          <a:cs typeface="+mn-cs"/>
        </a:defRPr>
      </a:lvl5pPr>
      <a:lvl6pPr marL="942567" indent="-85688" algn="l" defTabSz="342752" rtl="0" eaLnBrk="1" latinLnBrk="0" hangingPunct="1">
        <a:lnSpc>
          <a:spcPct val="90000"/>
        </a:lnSpc>
        <a:spcBef>
          <a:spcPts val="188"/>
        </a:spcBef>
        <a:buFont typeface="Arial" panose="020B0604020202020204" pitchFamily="34" charset="0"/>
        <a:buChar char="•"/>
        <a:defRPr sz="1800" kern="1200">
          <a:solidFill>
            <a:schemeClr val="tx1"/>
          </a:solidFill>
          <a:latin typeface="+mn-lt"/>
          <a:ea typeface="+mn-ea"/>
          <a:cs typeface="+mn-cs"/>
        </a:defRPr>
      </a:lvl6pPr>
      <a:lvl7pPr marL="1113943" indent="-85688" algn="l" defTabSz="342752" rtl="0" eaLnBrk="1" latinLnBrk="0" hangingPunct="1">
        <a:lnSpc>
          <a:spcPct val="90000"/>
        </a:lnSpc>
        <a:spcBef>
          <a:spcPts val="188"/>
        </a:spcBef>
        <a:buFont typeface="Arial" panose="020B0604020202020204" pitchFamily="34" charset="0"/>
        <a:buChar char="•"/>
        <a:defRPr sz="1800" kern="1200">
          <a:solidFill>
            <a:schemeClr val="tx1"/>
          </a:solidFill>
          <a:latin typeface="+mn-lt"/>
          <a:ea typeface="+mn-ea"/>
          <a:cs typeface="+mn-cs"/>
        </a:defRPr>
      </a:lvl7pPr>
      <a:lvl8pPr marL="1285317" indent="-85688" algn="l" defTabSz="342752" rtl="0" eaLnBrk="1" latinLnBrk="0" hangingPunct="1">
        <a:lnSpc>
          <a:spcPct val="90000"/>
        </a:lnSpc>
        <a:spcBef>
          <a:spcPts val="188"/>
        </a:spcBef>
        <a:buFont typeface="Arial" panose="020B0604020202020204" pitchFamily="34" charset="0"/>
        <a:buChar char="•"/>
        <a:defRPr sz="1800" kern="1200">
          <a:solidFill>
            <a:schemeClr val="tx1"/>
          </a:solidFill>
          <a:latin typeface="+mn-lt"/>
          <a:ea typeface="+mn-ea"/>
          <a:cs typeface="+mn-cs"/>
        </a:defRPr>
      </a:lvl8pPr>
      <a:lvl9pPr marL="1456693" indent="-85688" algn="l" defTabSz="342752" rtl="0" eaLnBrk="1" latinLnBrk="0" hangingPunct="1">
        <a:lnSpc>
          <a:spcPct val="90000"/>
        </a:lnSpc>
        <a:spcBef>
          <a:spcPts val="188"/>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342752" rtl="0" eaLnBrk="1" latinLnBrk="0" hangingPunct="1">
        <a:defRPr sz="1800" kern="1200">
          <a:solidFill>
            <a:schemeClr val="tx1"/>
          </a:solidFill>
          <a:latin typeface="+mn-lt"/>
          <a:ea typeface="+mn-ea"/>
          <a:cs typeface="+mn-cs"/>
        </a:defRPr>
      </a:lvl1pPr>
      <a:lvl2pPr marL="171376" algn="l" defTabSz="342752" rtl="0" eaLnBrk="1" latinLnBrk="0" hangingPunct="1">
        <a:defRPr sz="1800" kern="1200">
          <a:solidFill>
            <a:schemeClr val="tx1"/>
          </a:solidFill>
          <a:latin typeface="+mn-lt"/>
          <a:ea typeface="+mn-ea"/>
          <a:cs typeface="+mn-cs"/>
        </a:defRPr>
      </a:lvl2pPr>
      <a:lvl3pPr marL="342752" algn="l" defTabSz="342752" rtl="0" eaLnBrk="1" latinLnBrk="0" hangingPunct="1">
        <a:defRPr sz="1800" kern="1200">
          <a:solidFill>
            <a:schemeClr val="tx1"/>
          </a:solidFill>
          <a:latin typeface="+mn-lt"/>
          <a:ea typeface="+mn-ea"/>
          <a:cs typeface="+mn-cs"/>
        </a:defRPr>
      </a:lvl3pPr>
      <a:lvl4pPr marL="514128" algn="l" defTabSz="342752" rtl="0" eaLnBrk="1" latinLnBrk="0" hangingPunct="1">
        <a:defRPr sz="1800" kern="1200">
          <a:solidFill>
            <a:schemeClr val="tx1"/>
          </a:solidFill>
          <a:latin typeface="+mn-lt"/>
          <a:ea typeface="+mn-ea"/>
          <a:cs typeface="+mn-cs"/>
        </a:defRPr>
      </a:lvl4pPr>
      <a:lvl5pPr marL="685502" algn="l" defTabSz="342752" rtl="0" eaLnBrk="1" latinLnBrk="0" hangingPunct="1">
        <a:defRPr sz="1800" kern="1200">
          <a:solidFill>
            <a:schemeClr val="tx1"/>
          </a:solidFill>
          <a:latin typeface="+mn-lt"/>
          <a:ea typeface="+mn-ea"/>
          <a:cs typeface="+mn-cs"/>
        </a:defRPr>
      </a:lvl5pPr>
      <a:lvl6pPr marL="856878" algn="l" defTabSz="342752" rtl="0" eaLnBrk="1" latinLnBrk="0" hangingPunct="1">
        <a:defRPr sz="1800" kern="1200">
          <a:solidFill>
            <a:schemeClr val="tx1"/>
          </a:solidFill>
          <a:latin typeface="+mn-lt"/>
          <a:ea typeface="+mn-ea"/>
          <a:cs typeface="+mn-cs"/>
        </a:defRPr>
      </a:lvl6pPr>
      <a:lvl7pPr marL="1028254" algn="l" defTabSz="342752" rtl="0" eaLnBrk="1" latinLnBrk="0" hangingPunct="1">
        <a:defRPr sz="1800" kern="1200">
          <a:solidFill>
            <a:schemeClr val="tx1"/>
          </a:solidFill>
          <a:latin typeface="+mn-lt"/>
          <a:ea typeface="+mn-ea"/>
          <a:cs typeface="+mn-cs"/>
        </a:defRPr>
      </a:lvl7pPr>
      <a:lvl8pPr marL="1199630" algn="l" defTabSz="342752" rtl="0" eaLnBrk="1" latinLnBrk="0" hangingPunct="1">
        <a:defRPr sz="1800" kern="1200">
          <a:solidFill>
            <a:schemeClr val="tx1"/>
          </a:solidFill>
          <a:latin typeface="+mn-lt"/>
          <a:ea typeface="+mn-ea"/>
          <a:cs typeface="+mn-cs"/>
        </a:defRPr>
      </a:lvl8pPr>
      <a:lvl9pPr marL="1371006" algn="l" defTabSz="34275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0">
          <p15:clr>
            <a:srgbClr val="C35EA4"/>
          </p15:clr>
        </p15:guide>
        <p15:guide id="2" pos="3838">
          <p15:clr>
            <a:srgbClr val="C35EA4"/>
          </p15:clr>
        </p15:guide>
        <p15:guide id="3" orient="horz" pos="1079">
          <p15:clr>
            <a:srgbClr val="C35EA4"/>
          </p15:clr>
        </p15:guide>
        <p15:guide id="4" orient="horz" pos="2154">
          <p15:clr>
            <a:srgbClr val="C35EA4"/>
          </p15:clr>
        </p15:guide>
        <p15:guide id="5" pos="371">
          <p15:clr>
            <a:srgbClr val="C35EA4"/>
          </p15:clr>
        </p15:guide>
        <p15:guide id="6" orient="horz" pos="362">
          <p15:clr>
            <a:srgbClr val="C35EA4"/>
          </p15:clr>
        </p15:guide>
        <p15:guide id="7" pos="5388">
          <p15:clr>
            <a:srgbClr val="C35EA4"/>
          </p15:clr>
        </p15:guide>
        <p15:guide id="8" orient="horz" pos="2876">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hyperlink" Target="https://www.udir.no/tall-og-forskning/statistikk/" TargetMode="Externa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92D532-328C-4368-973F-558E5DC16634}"/>
              </a:ext>
            </a:extLst>
          </p:cNvPr>
          <p:cNvSpPr>
            <a:spLocks noGrp="1"/>
          </p:cNvSpPr>
          <p:nvPr>
            <p:ph type="ctrTitle"/>
          </p:nvPr>
        </p:nvSpPr>
        <p:spPr>
          <a:xfrm>
            <a:off x="581506" y="1275606"/>
            <a:ext cx="7980987" cy="1790700"/>
          </a:xfrm>
        </p:spPr>
        <p:txBody>
          <a:bodyPr>
            <a:normAutofit/>
          </a:bodyPr>
          <a:lstStyle/>
          <a:p>
            <a:pPr algn="ctr"/>
            <a:r>
              <a:rPr lang="nb-NO" sz="4950" b="1" dirty="0"/>
              <a:t>Ungdom om økonomi</a:t>
            </a:r>
            <a:br>
              <a:rPr lang="nb-NO" sz="4950" b="1" dirty="0"/>
            </a:br>
            <a:r>
              <a:rPr lang="nb-NO" sz="4950" b="1" dirty="0"/>
              <a:t>og karriere 2023</a:t>
            </a:r>
          </a:p>
        </p:txBody>
      </p:sp>
      <p:pic>
        <p:nvPicPr>
          <p:cNvPr id="8" name="Bilde 7" descr="Et bilde som inneholder tekst, clip art&#10;&#10;Automatisk generert beskrivelse">
            <a:extLst>
              <a:ext uri="{FF2B5EF4-FFF2-40B4-BE49-F238E27FC236}">
                <a16:creationId xmlns:a16="http://schemas.microsoft.com/office/drawing/2014/main" id="{04A1C2AD-6EDF-724D-9FCB-555F67A27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4462373"/>
            <a:ext cx="1080120" cy="319023"/>
          </a:xfrm>
          <a:prstGeom prst="rect">
            <a:avLst/>
          </a:prstGeom>
        </p:spPr>
      </p:pic>
      <p:pic>
        <p:nvPicPr>
          <p:cNvPr id="10" name="Bilde 9" descr="Et bilde som inneholder tekst&#10;&#10;Automatisk generert beskrivelse">
            <a:extLst>
              <a:ext uri="{FF2B5EF4-FFF2-40B4-BE49-F238E27FC236}">
                <a16:creationId xmlns:a16="http://schemas.microsoft.com/office/drawing/2014/main" id="{6F2D754C-2092-DB43-B2FB-637EB4704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227933"/>
            <a:ext cx="516758" cy="553463"/>
          </a:xfrm>
          <a:prstGeom prst="rect">
            <a:avLst/>
          </a:prstGeom>
        </p:spPr>
      </p:pic>
    </p:spTree>
    <p:extLst>
      <p:ext uri="{BB962C8B-B14F-4D97-AF65-F5344CB8AC3E}">
        <p14:creationId xmlns:p14="http://schemas.microsoft.com/office/powerpoint/2010/main" val="284036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Bruker du penger på digitale goder i spill?</a:t>
            </a:r>
            <a:br>
              <a:rPr lang="nb-NO" dirty="0"/>
            </a:br>
            <a:r>
              <a:rPr lang="nb-NO" dirty="0"/>
              <a:t>For eksempel </a:t>
            </a:r>
            <a:r>
              <a:rPr lang="nb-NO" dirty="0" err="1"/>
              <a:t>robux</a:t>
            </a:r>
            <a:r>
              <a:rPr lang="nb-NO" dirty="0"/>
              <a:t>, </a:t>
            </a:r>
            <a:r>
              <a:rPr lang="nb-NO" dirty="0" err="1"/>
              <a:t>minecoins</a:t>
            </a:r>
            <a:r>
              <a:rPr lang="nb-NO" dirty="0"/>
              <a:t>, </a:t>
            </a:r>
            <a:r>
              <a:rPr lang="nb-NO" dirty="0" err="1"/>
              <a:t>skins</a:t>
            </a:r>
            <a:r>
              <a:rPr lang="nb-NO" dirty="0"/>
              <a:t>.</a:t>
            </a:r>
          </a:p>
        </p:txBody>
      </p:sp>
      <p:pic>
        <p:nvPicPr>
          <p:cNvPr id="3" name="Bilde 2" descr="Et bilde som inneholder tekst, skjerm, sort, skjermbilde&#10;&#10;Automatisk generert beskrivelse">
            <a:extLst>
              <a:ext uri="{FF2B5EF4-FFF2-40B4-BE49-F238E27FC236}">
                <a16:creationId xmlns:a16="http://schemas.microsoft.com/office/drawing/2014/main" id="{723315EA-F3E2-E242-B6FA-620D2740D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61" y="1764354"/>
            <a:ext cx="8952878" cy="2028387"/>
          </a:xfrm>
          <a:prstGeom prst="rect">
            <a:avLst/>
          </a:prstGeom>
        </p:spPr>
      </p:pic>
      <p:pic>
        <p:nvPicPr>
          <p:cNvPr id="5" name="Bilde 4">
            <a:extLst>
              <a:ext uri="{FF2B5EF4-FFF2-40B4-BE49-F238E27FC236}">
                <a16:creationId xmlns:a16="http://schemas.microsoft.com/office/drawing/2014/main" id="{755AE68B-955B-5846-A4FD-102C7C81B7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7C343B22-8CBE-9342-9326-BD7D46A0F4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265900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Bruker du penger på digitale goder i spill?</a:t>
            </a:r>
            <a:br>
              <a:rPr lang="nb-NO" dirty="0"/>
            </a:br>
            <a:r>
              <a:rPr lang="nb-NO" dirty="0"/>
              <a:t>For eksempel </a:t>
            </a:r>
            <a:r>
              <a:rPr lang="nb-NO" dirty="0" err="1"/>
              <a:t>robux</a:t>
            </a:r>
            <a:r>
              <a:rPr lang="nb-NO" dirty="0"/>
              <a:t>, </a:t>
            </a:r>
            <a:r>
              <a:rPr lang="nb-NO" dirty="0" err="1"/>
              <a:t>minecoins</a:t>
            </a:r>
            <a:r>
              <a:rPr lang="nb-NO" dirty="0"/>
              <a:t>, </a:t>
            </a:r>
            <a:r>
              <a:rPr lang="nb-NO" dirty="0" err="1"/>
              <a:t>skins</a:t>
            </a:r>
            <a:r>
              <a:rPr lang="nb-NO" dirty="0"/>
              <a:t>.</a:t>
            </a:r>
          </a:p>
        </p:txBody>
      </p:sp>
      <p:pic>
        <p:nvPicPr>
          <p:cNvPr id="5" name="Bilde 4" descr="Et bilde som inneholder tekst, skjerm, skjermbilde&#10;&#10;Automatisk generert beskrivelse">
            <a:extLst>
              <a:ext uri="{FF2B5EF4-FFF2-40B4-BE49-F238E27FC236}">
                <a16:creationId xmlns:a16="http://schemas.microsoft.com/office/drawing/2014/main" id="{9117EC35-4102-0342-90BC-48290EF5F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08" y="1774520"/>
            <a:ext cx="8856984" cy="2542923"/>
          </a:xfrm>
          <a:prstGeom prst="rect">
            <a:avLst/>
          </a:prstGeom>
        </p:spPr>
      </p:pic>
      <p:pic>
        <p:nvPicPr>
          <p:cNvPr id="7" name="Bilde 6">
            <a:extLst>
              <a:ext uri="{FF2B5EF4-FFF2-40B4-BE49-F238E27FC236}">
                <a16:creationId xmlns:a16="http://schemas.microsoft.com/office/drawing/2014/main" id="{230D4091-0B60-FE4F-A4CA-D65638D64E1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8" name="Bilde 7" descr="Et bilde som inneholder tekst&#10;&#10;Automatisk generert beskrivelse">
            <a:extLst>
              <a:ext uri="{FF2B5EF4-FFF2-40B4-BE49-F238E27FC236}">
                <a16:creationId xmlns:a16="http://schemas.microsoft.com/office/drawing/2014/main" id="{D3645409-496A-074C-A76B-7D18DEDD39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140266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skjerm, mørk&#10;&#10;Automatisk generert beskrivelse">
            <a:extLst>
              <a:ext uri="{FF2B5EF4-FFF2-40B4-BE49-F238E27FC236}">
                <a16:creationId xmlns:a16="http://schemas.microsoft.com/office/drawing/2014/main" id="{51693E2B-EA24-CD40-86C7-888D517E4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87" y="1131480"/>
            <a:ext cx="7743885" cy="3826568"/>
          </a:xfrm>
          <a:prstGeom prst="rect">
            <a:avLst/>
          </a:prstGeom>
        </p:spPr>
      </p:pic>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Hva bruker du mest penger på? </a:t>
            </a:r>
            <a:br>
              <a:rPr lang="nb-NO" dirty="0"/>
            </a:br>
            <a:r>
              <a:rPr lang="nb-NO" dirty="0"/>
              <a:t>(Skala fra 1 til 9 hvor 9 er høyest) </a:t>
            </a:r>
          </a:p>
        </p:txBody>
      </p:sp>
      <p:pic>
        <p:nvPicPr>
          <p:cNvPr id="5" name="Bilde 4">
            <a:extLst>
              <a:ext uri="{FF2B5EF4-FFF2-40B4-BE49-F238E27FC236}">
                <a16:creationId xmlns:a16="http://schemas.microsoft.com/office/drawing/2014/main" id="{0AAD8A55-6AAD-2E45-8E07-CB433537E10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86407C77-9647-4647-B5D8-B9365FFC7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143531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inneholder tekst, monitor, skjerm, TV&#10;&#10;Automatisk generert beskrivelse">
            <a:extLst>
              <a:ext uri="{FF2B5EF4-FFF2-40B4-BE49-F238E27FC236}">
                <a16:creationId xmlns:a16="http://schemas.microsoft.com/office/drawing/2014/main" id="{0EA8F981-9AB8-5042-A6FB-38C367B65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89" y="1131591"/>
            <a:ext cx="7602995" cy="3756948"/>
          </a:xfrm>
          <a:prstGeom prst="rect">
            <a:avLst/>
          </a:prstGeom>
        </p:spPr>
      </p:pic>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Hva bruker du mest penger på? </a:t>
            </a:r>
            <a:br>
              <a:rPr lang="nb-NO" dirty="0"/>
            </a:br>
            <a:r>
              <a:rPr lang="nb-NO" dirty="0"/>
              <a:t>(Andel som har valgt på førsteplass) </a:t>
            </a:r>
          </a:p>
        </p:txBody>
      </p:sp>
      <p:pic>
        <p:nvPicPr>
          <p:cNvPr id="5" name="Bilde 4">
            <a:extLst>
              <a:ext uri="{FF2B5EF4-FFF2-40B4-BE49-F238E27FC236}">
                <a16:creationId xmlns:a16="http://schemas.microsoft.com/office/drawing/2014/main" id="{169471F9-DB5E-FE49-8B27-59A04A18A06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33EEBA28-ECF1-D74F-B40B-C14855792A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1771008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monitor, skjerm&#10;&#10;Automatisk generert beskrivelse">
            <a:extLst>
              <a:ext uri="{FF2B5EF4-FFF2-40B4-BE49-F238E27FC236}">
                <a16:creationId xmlns:a16="http://schemas.microsoft.com/office/drawing/2014/main" id="{6F7EBF5C-2218-E949-8FEF-9F7FD4A99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52" y="1129168"/>
            <a:ext cx="7613151" cy="3828880"/>
          </a:xfrm>
          <a:prstGeom prst="rect">
            <a:avLst/>
          </a:prstGeom>
        </p:spPr>
      </p:pic>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Hva bruker du mest penger på? </a:t>
            </a:r>
            <a:br>
              <a:rPr lang="nb-NO" dirty="0"/>
            </a:br>
            <a:r>
              <a:rPr lang="nb-NO" dirty="0"/>
              <a:t>(Andel som har valgt på førsteplass) </a:t>
            </a:r>
          </a:p>
        </p:txBody>
      </p:sp>
      <p:pic>
        <p:nvPicPr>
          <p:cNvPr id="5" name="Bilde 4">
            <a:extLst>
              <a:ext uri="{FF2B5EF4-FFF2-40B4-BE49-F238E27FC236}">
                <a16:creationId xmlns:a16="http://schemas.microsoft.com/office/drawing/2014/main" id="{CF56A717-C28E-5849-A21E-EF0771884F1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F9439F4A-682D-9F4A-973B-E53B5FEC9F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3513746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 skjerm, sort, skjermbilde&#10;&#10;Automatisk generert beskrivelse">
            <a:extLst>
              <a:ext uri="{FF2B5EF4-FFF2-40B4-BE49-F238E27FC236}">
                <a16:creationId xmlns:a16="http://schemas.microsoft.com/office/drawing/2014/main" id="{CCFFAC43-514E-3444-8A28-56AEBA149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25" y="1131590"/>
            <a:ext cx="7543959" cy="3794081"/>
          </a:xfrm>
          <a:prstGeom prst="rect">
            <a:avLst/>
          </a:prstGeom>
        </p:spPr>
      </p:pic>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Hva bruker du mest penger på? </a:t>
            </a:r>
            <a:br>
              <a:rPr lang="nb-NO" dirty="0"/>
            </a:br>
            <a:r>
              <a:rPr lang="nb-NO" dirty="0"/>
              <a:t>(Andel som har valgt på førsteplass) </a:t>
            </a:r>
          </a:p>
        </p:txBody>
      </p:sp>
      <p:pic>
        <p:nvPicPr>
          <p:cNvPr id="7" name="Bilde 6">
            <a:extLst>
              <a:ext uri="{FF2B5EF4-FFF2-40B4-BE49-F238E27FC236}">
                <a16:creationId xmlns:a16="http://schemas.microsoft.com/office/drawing/2014/main" id="{340C48AD-98AA-0945-BCA3-26197D0EB5E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8" name="Bilde 7" descr="Et bilde som inneholder tekst&#10;&#10;Automatisk generert beskrivelse">
            <a:extLst>
              <a:ext uri="{FF2B5EF4-FFF2-40B4-BE49-F238E27FC236}">
                <a16:creationId xmlns:a16="http://schemas.microsoft.com/office/drawing/2014/main" id="{E725B631-6AA6-B944-965C-ABBF057734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1780110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monitor, skjerm, sort&#10;&#10;Automatisk generert beskrivelse">
            <a:extLst>
              <a:ext uri="{FF2B5EF4-FFF2-40B4-BE49-F238E27FC236}">
                <a16:creationId xmlns:a16="http://schemas.microsoft.com/office/drawing/2014/main" id="{37AC12F1-E7A6-AB4C-AF1E-102B582DE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138" y="1195085"/>
            <a:ext cx="7429723" cy="3671328"/>
          </a:xfrm>
          <a:prstGeom prst="rect">
            <a:avLst/>
          </a:prstGeom>
        </p:spPr>
      </p:pic>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Hvor ofte er du innom butikk, kiosk</a:t>
            </a:r>
            <a:br>
              <a:rPr lang="nb-NO" dirty="0"/>
            </a:br>
            <a:r>
              <a:rPr lang="nb-NO" dirty="0"/>
              <a:t>eller kantine i løpet av ei vanlig uke? </a:t>
            </a:r>
          </a:p>
        </p:txBody>
      </p:sp>
      <p:pic>
        <p:nvPicPr>
          <p:cNvPr id="5" name="Bilde 4">
            <a:extLst>
              <a:ext uri="{FF2B5EF4-FFF2-40B4-BE49-F238E27FC236}">
                <a16:creationId xmlns:a16="http://schemas.microsoft.com/office/drawing/2014/main" id="{CC11112A-C478-2F44-BAA6-191CBDED5CE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794951E7-D25A-A74D-8A69-3FB692DF6B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1629633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 monitor, innendørs, skjermbilde&#10;&#10;Automatisk generert beskrivelse">
            <a:extLst>
              <a:ext uri="{FF2B5EF4-FFF2-40B4-BE49-F238E27FC236}">
                <a16:creationId xmlns:a16="http://schemas.microsoft.com/office/drawing/2014/main" id="{0B6FFC8D-3DE8-464C-BF22-940D13260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72" y="1257259"/>
            <a:ext cx="7609655" cy="3700789"/>
          </a:xfrm>
          <a:prstGeom prst="rect">
            <a:avLst/>
          </a:prstGeom>
        </p:spPr>
      </p:pic>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Hvor ofte er du innom butikk, kiosk</a:t>
            </a:r>
            <a:br>
              <a:rPr lang="nb-NO" dirty="0"/>
            </a:br>
            <a:r>
              <a:rPr lang="nb-NO" dirty="0"/>
              <a:t>eller kantine i løpet av ei vanlig uke? </a:t>
            </a:r>
          </a:p>
        </p:txBody>
      </p:sp>
      <p:pic>
        <p:nvPicPr>
          <p:cNvPr id="7" name="Bilde 6">
            <a:extLst>
              <a:ext uri="{FF2B5EF4-FFF2-40B4-BE49-F238E27FC236}">
                <a16:creationId xmlns:a16="http://schemas.microsoft.com/office/drawing/2014/main" id="{B06C0987-7C85-A54E-8B94-7292B74EF10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8" name="Bilde 7" descr="Et bilde som inneholder tekst&#10;&#10;Automatisk generert beskrivelse">
            <a:extLst>
              <a:ext uri="{FF2B5EF4-FFF2-40B4-BE49-F238E27FC236}">
                <a16:creationId xmlns:a16="http://schemas.microsoft.com/office/drawing/2014/main" id="{DD859DFA-BE54-5A4E-87B4-2BC87A4CF1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2679220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p:txBody>
          <a:bodyPr/>
          <a:lstStyle/>
          <a:p>
            <a:r>
              <a:rPr lang="nb-NO" dirty="0"/>
              <a:t>Er du bekymret for din fremtidige økonomi? </a:t>
            </a:r>
          </a:p>
        </p:txBody>
      </p:sp>
      <p:pic>
        <p:nvPicPr>
          <p:cNvPr id="3" name="Bilde 2">
            <a:extLst>
              <a:ext uri="{FF2B5EF4-FFF2-40B4-BE49-F238E27FC236}">
                <a16:creationId xmlns:a16="http://schemas.microsoft.com/office/drawing/2014/main" id="{CA8C3B2F-5ABE-1844-A7C5-FE8787939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68" y="1228116"/>
            <a:ext cx="8748464" cy="3511347"/>
          </a:xfrm>
          <a:prstGeom prst="rect">
            <a:avLst/>
          </a:prstGeom>
        </p:spPr>
      </p:pic>
      <p:pic>
        <p:nvPicPr>
          <p:cNvPr id="5" name="Bilde 4">
            <a:extLst>
              <a:ext uri="{FF2B5EF4-FFF2-40B4-BE49-F238E27FC236}">
                <a16:creationId xmlns:a16="http://schemas.microsoft.com/office/drawing/2014/main" id="{BB4F5A7B-1B3F-B040-AD2D-D2142487A1D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943404E7-4C44-A743-9575-636A392436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3593715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 monitor, skjermbilde, sort&#10;&#10;Automatisk generert beskrivelse">
            <a:extLst>
              <a:ext uri="{FF2B5EF4-FFF2-40B4-BE49-F238E27FC236}">
                <a16:creationId xmlns:a16="http://schemas.microsoft.com/office/drawing/2014/main" id="{7E129037-663E-8B44-9639-34DAE77F6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85" y="914519"/>
            <a:ext cx="7890496" cy="3837370"/>
          </a:xfrm>
          <a:prstGeom prst="rect">
            <a:avLst/>
          </a:prstGeom>
        </p:spPr>
      </p:pic>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p:txBody>
          <a:bodyPr/>
          <a:lstStyle/>
          <a:p>
            <a:r>
              <a:rPr lang="nb-NO" dirty="0"/>
              <a:t>Er du bekymret for din fremtidige økonomi? </a:t>
            </a:r>
          </a:p>
        </p:txBody>
      </p:sp>
      <p:pic>
        <p:nvPicPr>
          <p:cNvPr id="7" name="Bilde 6">
            <a:extLst>
              <a:ext uri="{FF2B5EF4-FFF2-40B4-BE49-F238E27FC236}">
                <a16:creationId xmlns:a16="http://schemas.microsoft.com/office/drawing/2014/main" id="{AD3171EE-8C9F-044A-891D-1085D1BA3E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8" name="Bilde 7" descr="Et bilde som inneholder tekst&#10;&#10;Automatisk generert beskrivelse">
            <a:extLst>
              <a:ext uri="{FF2B5EF4-FFF2-40B4-BE49-F238E27FC236}">
                <a16:creationId xmlns:a16="http://schemas.microsoft.com/office/drawing/2014/main" id="{1D16C119-98F6-A344-9E3F-5035737EA2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3841380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9B72696-ED04-468F-B7CD-E741757292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429028"/>
          </a:xfrm>
        </p:spPr>
        <p:txBody>
          <a:bodyPr/>
          <a:lstStyle/>
          <a:p>
            <a:r>
              <a:rPr lang="nb-NO" dirty="0"/>
              <a:t>Om ungdom om økonomi og karriere 2023</a:t>
            </a:r>
          </a:p>
        </p:txBody>
      </p:sp>
      <p:pic>
        <p:nvPicPr>
          <p:cNvPr id="3" name="Bilde 2" descr="Et bilde som inneholder tekst&#10;&#10;Automatisk generert beskrivelse">
            <a:extLst>
              <a:ext uri="{FF2B5EF4-FFF2-40B4-BE49-F238E27FC236}">
                <a16:creationId xmlns:a16="http://schemas.microsoft.com/office/drawing/2014/main" id="{152488D4-E13D-CE4B-B901-FF8EEB6D4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
        <p:nvSpPr>
          <p:cNvPr id="5" name="TekstSylinder 4">
            <a:extLst>
              <a:ext uri="{FF2B5EF4-FFF2-40B4-BE49-F238E27FC236}">
                <a16:creationId xmlns:a16="http://schemas.microsoft.com/office/drawing/2014/main" id="{926ED6B7-E2FC-484A-A939-BA1A5E5E9E41}"/>
              </a:ext>
            </a:extLst>
          </p:cNvPr>
          <p:cNvSpPr txBox="1"/>
          <p:nvPr/>
        </p:nvSpPr>
        <p:spPr>
          <a:xfrm>
            <a:off x="899592" y="1131590"/>
            <a:ext cx="5437534" cy="1815882"/>
          </a:xfrm>
          <a:prstGeom prst="rect">
            <a:avLst/>
          </a:prstGeom>
          <a:noFill/>
        </p:spPr>
        <p:txBody>
          <a:bodyPr wrap="square" rtlCol="0">
            <a:spAutoFit/>
          </a:bodyPr>
          <a:lstStyle/>
          <a:p>
            <a:r>
              <a:rPr lang="nb-NO" dirty="0"/>
              <a:t>Hvert år deltar tusenvis av nordnorske elever i økonomiprogrammene til Ungt Entreprenørskap. Der lærer de om personlig økonomi, karrierevalg og hvordan de kan ta smarte valg for fremtiden for å få det livet de ønsker. I tilknytning til undervisningsopplegget har vi spurt elevene blant annet om hva de bruker penger på, hvor de får penger fra, og hva de vet om egen og familiens økonomi. Resultatene vil brukes for å forbedre undervisningsopplegget, men er også interessant for å forstå hva elevene kan og tenker om økonomi og fremtiden.</a:t>
            </a:r>
          </a:p>
        </p:txBody>
      </p:sp>
    </p:spTree>
    <p:extLst>
      <p:ext uri="{BB962C8B-B14F-4D97-AF65-F5344CB8AC3E}">
        <p14:creationId xmlns:p14="http://schemas.microsoft.com/office/powerpoint/2010/main" val="3537222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5C1ED60-2A71-714F-BE79-FA7DF3295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370" y="1236131"/>
            <a:ext cx="7368926" cy="3641286"/>
          </a:xfrm>
          <a:prstGeom prst="rect">
            <a:avLst/>
          </a:prstGeom>
        </p:spPr>
      </p:pic>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Hva er forskjellen mellom boliglån og forbrukslån? Velg riktige påstander. </a:t>
            </a:r>
          </a:p>
        </p:txBody>
      </p:sp>
      <p:pic>
        <p:nvPicPr>
          <p:cNvPr id="5" name="Bilde 4">
            <a:extLst>
              <a:ext uri="{FF2B5EF4-FFF2-40B4-BE49-F238E27FC236}">
                <a16:creationId xmlns:a16="http://schemas.microsoft.com/office/drawing/2014/main" id="{F57ED36B-7549-064C-A8E0-FA9470FEEDD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A6F0FDE3-38E6-524C-A9A2-EB884CA066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158924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Tror du at du kommer til bruke </a:t>
            </a:r>
            <a:br>
              <a:rPr lang="nb-NO" dirty="0"/>
            </a:br>
            <a:r>
              <a:rPr lang="nb-NO" dirty="0"/>
              <a:t>kredittkort om du mangler penger? </a:t>
            </a:r>
          </a:p>
        </p:txBody>
      </p:sp>
      <p:pic>
        <p:nvPicPr>
          <p:cNvPr id="3" name="Bilde 2" descr="Et bilde som inneholder tekst, skjerm, nær&#10;&#10;Automatisk generert beskrivelse">
            <a:extLst>
              <a:ext uri="{FF2B5EF4-FFF2-40B4-BE49-F238E27FC236}">
                <a16:creationId xmlns:a16="http://schemas.microsoft.com/office/drawing/2014/main" id="{A220178E-03E7-7948-AF24-C7F8A1736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64" y="1779662"/>
            <a:ext cx="8820472" cy="2532440"/>
          </a:xfrm>
          <a:prstGeom prst="rect">
            <a:avLst/>
          </a:prstGeom>
        </p:spPr>
      </p:pic>
      <p:pic>
        <p:nvPicPr>
          <p:cNvPr id="5" name="Bilde 4">
            <a:extLst>
              <a:ext uri="{FF2B5EF4-FFF2-40B4-BE49-F238E27FC236}">
                <a16:creationId xmlns:a16="http://schemas.microsoft.com/office/drawing/2014/main" id="{0D3A7AC5-2EDC-3648-B3AE-E9C2B03EBA0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F57F33B6-D5BC-104A-9C35-ECBC71C31B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880648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p:txBody>
          <a:bodyPr/>
          <a:lstStyle/>
          <a:p>
            <a:r>
              <a:rPr lang="nb-NO" dirty="0"/>
              <a:t>Snakker dere om økonomi hjemme? </a:t>
            </a:r>
          </a:p>
        </p:txBody>
      </p:sp>
      <p:pic>
        <p:nvPicPr>
          <p:cNvPr id="3" name="Bilde 2" descr="Et bilde som inneholder tekst, monitor, sort, skjerm&#10;&#10;Automatisk generert beskrivelse">
            <a:extLst>
              <a:ext uri="{FF2B5EF4-FFF2-40B4-BE49-F238E27FC236}">
                <a16:creationId xmlns:a16="http://schemas.microsoft.com/office/drawing/2014/main" id="{2388AE49-05FB-0B4E-B508-612BA2938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71" y="1568293"/>
            <a:ext cx="8835658" cy="2536800"/>
          </a:xfrm>
          <a:prstGeom prst="rect">
            <a:avLst/>
          </a:prstGeom>
        </p:spPr>
      </p:pic>
      <p:pic>
        <p:nvPicPr>
          <p:cNvPr id="5" name="Bilde 4">
            <a:extLst>
              <a:ext uri="{FF2B5EF4-FFF2-40B4-BE49-F238E27FC236}">
                <a16:creationId xmlns:a16="http://schemas.microsoft.com/office/drawing/2014/main" id="{CFBEE06A-9B45-6144-895C-091897D0C89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98C9F5B9-E47F-CB48-A6FB-19F3BBAFF8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4147429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p:txBody>
          <a:bodyPr/>
          <a:lstStyle/>
          <a:p>
            <a:r>
              <a:rPr lang="nb-NO" dirty="0"/>
              <a:t>Vet du omtrent hva familien din… </a:t>
            </a:r>
          </a:p>
        </p:txBody>
      </p:sp>
      <p:pic>
        <p:nvPicPr>
          <p:cNvPr id="3" name="Bilde 2" descr="Et bilde som inneholder tekst, monitor, skjerm, skjermbilde&#10;&#10;Automatisk generert beskrivelse">
            <a:extLst>
              <a:ext uri="{FF2B5EF4-FFF2-40B4-BE49-F238E27FC236}">
                <a16:creationId xmlns:a16="http://schemas.microsoft.com/office/drawing/2014/main" id="{7B79AEBE-150F-234E-8BBE-DE7144F8B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88" y="1367552"/>
            <a:ext cx="8388424" cy="2408395"/>
          </a:xfrm>
          <a:prstGeom prst="rect">
            <a:avLst/>
          </a:prstGeom>
        </p:spPr>
      </p:pic>
      <p:pic>
        <p:nvPicPr>
          <p:cNvPr id="5" name="Bilde 4">
            <a:extLst>
              <a:ext uri="{FF2B5EF4-FFF2-40B4-BE49-F238E27FC236}">
                <a16:creationId xmlns:a16="http://schemas.microsoft.com/office/drawing/2014/main" id="{627B61FA-4B69-D64F-A9E5-AB054675FB3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008FF86F-74A7-014C-B4EC-1ABFE78392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578633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7C7EB20-767A-3A46-98A0-75E1D2FA8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4" y="789877"/>
            <a:ext cx="8238257" cy="4070857"/>
          </a:xfrm>
          <a:prstGeom prst="rect">
            <a:avLst/>
          </a:prstGeom>
        </p:spPr>
      </p:pic>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8162526" cy="847604"/>
          </a:xfrm>
        </p:spPr>
        <p:txBody>
          <a:bodyPr/>
          <a:lstStyle/>
          <a:p>
            <a:r>
              <a:rPr lang="nb-NO" dirty="0"/>
              <a:t>Hvilke forsikringer tenker du det er viktig å ha? </a:t>
            </a:r>
          </a:p>
        </p:txBody>
      </p:sp>
      <p:pic>
        <p:nvPicPr>
          <p:cNvPr id="5" name="Bilde 4">
            <a:extLst>
              <a:ext uri="{FF2B5EF4-FFF2-40B4-BE49-F238E27FC236}">
                <a16:creationId xmlns:a16="http://schemas.microsoft.com/office/drawing/2014/main" id="{E853B6B5-19EE-8046-AF02-A1BE66183B7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2B89C8FF-D25D-3E4A-9E21-0D6BDE60B5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1855877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Vet du hvilken utdanning eller</a:t>
            </a:r>
            <a:br>
              <a:rPr lang="nb-NO" dirty="0"/>
            </a:br>
            <a:r>
              <a:rPr lang="nb-NO" dirty="0"/>
              <a:t>hvilket yrke du ønsker deg? </a:t>
            </a:r>
          </a:p>
        </p:txBody>
      </p:sp>
      <p:pic>
        <p:nvPicPr>
          <p:cNvPr id="3" name="Bilde 2" descr="Et bilde som inneholder tekst, skjermbilde, skjerm&#10;&#10;Automatisk generert beskrivelse">
            <a:extLst>
              <a:ext uri="{FF2B5EF4-FFF2-40B4-BE49-F238E27FC236}">
                <a16:creationId xmlns:a16="http://schemas.microsoft.com/office/drawing/2014/main" id="{2908B69A-AF70-C34B-A267-6935A0442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6" y="1595895"/>
            <a:ext cx="8796648" cy="2886400"/>
          </a:xfrm>
          <a:prstGeom prst="rect">
            <a:avLst/>
          </a:prstGeom>
        </p:spPr>
      </p:pic>
      <p:pic>
        <p:nvPicPr>
          <p:cNvPr id="5" name="Bilde 4">
            <a:extLst>
              <a:ext uri="{FF2B5EF4-FFF2-40B4-BE49-F238E27FC236}">
                <a16:creationId xmlns:a16="http://schemas.microsoft.com/office/drawing/2014/main" id="{53AD0E9D-FE37-8942-98E7-E2CF2B8B166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61DEE0E8-FDB3-7948-9197-74728B6987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573918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Har du fått nok informasjon til å ta </a:t>
            </a:r>
            <a:br>
              <a:rPr lang="nb-NO" dirty="0"/>
            </a:br>
            <a:r>
              <a:rPr lang="nb-NO" dirty="0"/>
              <a:t>et valg om studieretning eller jobb? </a:t>
            </a:r>
          </a:p>
        </p:txBody>
      </p:sp>
      <p:pic>
        <p:nvPicPr>
          <p:cNvPr id="3" name="Bilde 2" descr="Et bilde som inneholder tekst, monitor, skjerm, anordning&#10;&#10;Automatisk generert beskrivelse">
            <a:extLst>
              <a:ext uri="{FF2B5EF4-FFF2-40B4-BE49-F238E27FC236}">
                <a16:creationId xmlns:a16="http://schemas.microsoft.com/office/drawing/2014/main" id="{D116A7C0-E113-DA4E-8222-A33948F40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64" y="1673911"/>
            <a:ext cx="8820472" cy="2739170"/>
          </a:xfrm>
          <a:prstGeom prst="rect">
            <a:avLst/>
          </a:prstGeom>
        </p:spPr>
      </p:pic>
      <p:pic>
        <p:nvPicPr>
          <p:cNvPr id="5" name="Bilde 4">
            <a:extLst>
              <a:ext uri="{FF2B5EF4-FFF2-40B4-BE49-F238E27FC236}">
                <a16:creationId xmlns:a16="http://schemas.microsoft.com/office/drawing/2014/main" id="{1EE40959-C8FE-5441-9CA8-3C999BC74AF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5D3F2E32-3296-5247-BEAF-21A9DB5D79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4131354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stridsvogn&#10;&#10;Automatisk generert beskrivelse">
            <a:extLst>
              <a:ext uri="{FF2B5EF4-FFF2-40B4-BE49-F238E27FC236}">
                <a16:creationId xmlns:a16="http://schemas.microsoft.com/office/drawing/2014/main" id="{0211F46B-F253-444F-BEC8-4A50F2AED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91068"/>
            <a:ext cx="7050090" cy="5087907"/>
          </a:xfrm>
          <a:prstGeom prst="rect">
            <a:avLst/>
          </a:prstGeom>
        </p:spPr>
      </p:pic>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4427984" y="537366"/>
            <a:ext cx="4130078" cy="1684757"/>
          </a:xfrm>
        </p:spPr>
        <p:txBody>
          <a:bodyPr/>
          <a:lstStyle/>
          <a:p>
            <a:pPr algn="r"/>
            <a:r>
              <a:rPr lang="nb-NO" dirty="0"/>
              <a:t>Hva er viktig for deg når du skal velge jobb? </a:t>
            </a:r>
            <a:br>
              <a:rPr lang="nb-NO" dirty="0"/>
            </a:br>
            <a:r>
              <a:rPr lang="nb-NO" dirty="0"/>
              <a:t>(velg de tre viktigste kriteriene) </a:t>
            </a:r>
          </a:p>
        </p:txBody>
      </p:sp>
      <p:pic>
        <p:nvPicPr>
          <p:cNvPr id="5" name="Bilde 4">
            <a:extLst>
              <a:ext uri="{FF2B5EF4-FFF2-40B4-BE49-F238E27FC236}">
                <a16:creationId xmlns:a16="http://schemas.microsoft.com/office/drawing/2014/main" id="{B5CF7AF9-A48A-5A4C-A0DE-3116F361C86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7436A2A3-3BE4-A744-B9B6-02BCC1DF9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3698012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8018510" cy="847604"/>
          </a:xfrm>
        </p:spPr>
        <p:txBody>
          <a:bodyPr/>
          <a:lstStyle/>
          <a:p>
            <a:r>
              <a:rPr lang="nb-NO" dirty="0"/>
              <a:t>Har du blitt forsøkt svindlet</a:t>
            </a:r>
            <a:br>
              <a:rPr lang="nb-NO" dirty="0"/>
            </a:br>
            <a:r>
              <a:rPr lang="nb-NO" dirty="0"/>
              <a:t>på nett eller via SMS? </a:t>
            </a:r>
          </a:p>
        </p:txBody>
      </p:sp>
      <p:pic>
        <p:nvPicPr>
          <p:cNvPr id="3" name="Bilde 2" descr="Et bilde som inneholder tekst, innendørs, skjermbilde, nær&#10;&#10;Automatisk generert beskrivelse">
            <a:extLst>
              <a:ext uri="{FF2B5EF4-FFF2-40B4-BE49-F238E27FC236}">
                <a16:creationId xmlns:a16="http://schemas.microsoft.com/office/drawing/2014/main" id="{A7A65179-C39C-2940-B588-8CD632137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36" y="1753778"/>
            <a:ext cx="8863527" cy="1635944"/>
          </a:xfrm>
          <a:prstGeom prst="rect">
            <a:avLst/>
          </a:prstGeom>
        </p:spPr>
      </p:pic>
      <p:pic>
        <p:nvPicPr>
          <p:cNvPr id="5" name="Bilde 4">
            <a:extLst>
              <a:ext uri="{FF2B5EF4-FFF2-40B4-BE49-F238E27FC236}">
                <a16:creationId xmlns:a16="http://schemas.microsoft.com/office/drawing/2014/main" id="{FF5EFFDE-BACD-CD4E-B469-164E0DF01E5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03BCE48F-9647-B547-BBB6-EBF728E866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1891216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Føler du at du kan nok til </a:t>
            </a:r>
            <a:br>
              <a:rPr lang="nb-NO" dirty="0"/>
            </a:br>
            <a:r>
              <a:rPr lang="nb-NO" dirty="0"/>
              <a:t>å avsløre forsøk på svindel? </a:t>
            </a:r>
          </a:p>
        </p:txBody>
      </p:sp>
      <p:pic>
        <p:nvPicPr>
          <p:cNvPr id="3" name="Bilde 2" descr="Et bilde som inneholder tekst, monitor, skjerm, sort&#10;&#10;Automatisk generert beskrivelse">
            <a:extLst>
              <a:ext uri="{FF2B5EF4-FFF2-40B4-BE49-F238E27FC236}">
                <a16:creationId xmlns:a16="http://schemas.microsoft.com/office/drawing/2014/main" id="{197DA459-4318-0645-9000-414CD394A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7" y="1702193"/>
            <a:ext cx="9204274" cy="2687577"/>
          </a:xfrm>
          <a:prstGeom prst="rect">
            <a:avLst/>
          </a:prstGeom>
        </p:spPr>
      </p:pic>
      <p:pic>
        <p:nvPicPr>
          <p:cNvPr id="5" name="Bilde 4">
            <a:extLst>
              <a:ext uri="{FF2B5EF4-FFF2-40B4-BE49-F238E27FC236}">
                <a16:creationId xmlns:a16="http://schemas.microsoft.com/office/drawing/2014/main" id="{2FFC3D31-F4AE-704E-8C63-97639153FD5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425D2D47-1938-224A-8999-08F6A374EF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1482281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54784F9-AE3A-7343-BFEB-38A1711F8C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660" y="1187252"/>
            <a:ext cx="7373939" cy="3643763"/>
          </a:xfrm>
          <a:prstGeom prst="rect">
            <a:avLst/>
          </a:prstGeom>
        </p:spPr>
      </p:pic>
      <p:pic>
        <p:nvPicPr>
          <p:cNvPr id="6" name="Bilde 5">
            <a:extLst>
              <a:ext uri="{FF2B5EF4-FFF2-40B4-BE49-F238E27FC236}">
                <a16:creationId xmlns:a16="http://schemas.microsoft.com/office/drawing/2014/main" id="{59B72696-ED04-468F-B7CD-E7417572923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Hvor får du vanligvis penger fra? </a:t>
            </a:r>
            <a:br>
              <a:rPr lang="nb-NO" dirty="0"/>
            </a:br>
            <a:r>
              <a:rPr lang="nb-NO" dirty="0"/>
              <a:t>(flere kryss mulig) </a:t>
            </a:r>
          </a:p>
        </p:txBody>
      </p:sp>
      <p:pic>
        <p:nvPicPr>
          <p:cNvPr id="3" name="Bilde 2" descr="Et bilde som inneholder tekst&#10;&#10;Automatisk generert beskrivelse">
            <a:extLst>
              <a:ext uri="{FF2B5EF4-FFF2-40B4-BE49-F238E27FC236}">
                <a16:creationId xmlns:a16="http://schemas.microsoft.com/office/drawing/2014/main" id="{152488D4-E13D-CE4B-B901-FF8EEB6D46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47616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2149B29-C945-5240-9B70-A1FB617B4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409" y="1166"/>
            <a:ext cx="7168919" cy="4886627"/>
          </a:xfrm>
          <a:prstGeom prst="rect">
            <a:avLst/>
          </a:prstGeom>
        </p:spPr>
      </p:pic>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4139952" y="339502"/>
            <a:ext cx="4418110" cy="1684757"/>
          </a:xfrm>
        </p:spPr>
        <p:txBody>
          <a:bodyPr/>
          <a:lstStyle/>
          <a:p>
            <a:pPr algn="r"/>
            <a:r>
              <a:rPr lang="nb-NO" dirty="0"/>
              <a:t>Andel av populasjon som</a:t>
            </a:r>
            <a:br>
              <a:rPr lang="nb-NO" dirty="0"/>
            </a:br>
            <a:r>
              <a:rPr lang="nb-NO" dirty="0"/>
              <a:t>har svart i undersøkelsen</a:t>
            </a:r>
          </a:p>
        </p:txBody>
      </p:sp>
      <p:pic>
        <p:nvPicPr>
          <p:cNvPr id="5" name="Bilde 4">
            <a:extLst>
              <a:ext uri="{FF2B5EF4-FFF2-40B4-BE49-F238E27FC236}">
                <a16:creationId xmlns:a16="http://schemas.microsoft.com/office/drawing/2014/main" id="{2000B46B-11F3-8149-90DA-2905506AC2A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58822783-8511-AA40-BF2E-2FB4A0888B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326836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9B72696-ED04-468F-B7CD-E741757292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429028"/>
          </a:xfrm>
        </p:spPr>
        <p:txBody>
          <a:bodyPr/>
          <a:lstStyle/>
          <a:p>
            <a:r>
              <a:rPr lang="nb-NO" dirty="0"/>
              <a:t>Metode og definisjoner</a:t>
            </a:r>
          </a:p>
        </p:txBody>
      </p:sp>
      <p:pic>
        <p:nvPicPr>
          <p:cNvPr id="3" name="Bilde 2" descr="Et bilde som inneholder tekst&#10;&#10;Automatisk generert beskrivelse">
            <a:extLst>
              <a:ext uri="{FF2B5EF4-FFF2-40B4-BE49-F238E27FC236}">
                <a16:creationId xmlns:a16="http://schemas.microsoft.com/office/drawing/2014/main" id="{152488D4-E13D-CE4B-B901-FF8EEB6D4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
        <p:nvSpPr>
          <p:cNvPr id="5" name="TekstSylinder 4">
            <a:extLst>
              <a:ext uri="{FF2B5EF4-FFF2-40B4-BE49-F238E27FC236}">
                <a16:creationId xmlns:a16="http://schemas.microsoft.com/office/drawing/2014/main" id="{926ED6B7-E2FC-484A-A939-BA1A5E5E9E41}"/>
              </a:ext>
            </a:extLst>
          </p:cNvPr>
          <p:cNvSpPr txBox="1"/>
          <p:nvPr/>
        </p:nvSpPr>
        <p:spPr>
          <a:xfrm>
            <a:off x="529590" y="966395"/>
            <a:ext cx="8146866" cy="6001643"/>
          </a:xfrm>
          <a:prstGeom prst="rect">
            <a:avLst/>
          </a:prstGeom>
          <a:noFill/>
        </p:spPr>
        <p:txBody>
          <a:bodyPr wrap="square" numCol="2" spcCol="180000" rtlCol="0">
            <a:spAutoFit/>
          </a:bodyPr>
          <a:lstStyle/>
          <a:p>
            <a:pPr algn="l" fontAlgn="base"/>
            <a:r>
              <a:rPr lang="nb-NO" sz="1100" b="0" i="0" dirty="0">
                <a:solidFill>
                  <a:srgbClr val="3F4D5A"/>
                </a:solidFill>
                <a:effectLst/>
                <a:latin typeface="system-ui"/>
              </a:rPr>
              <a:t>Undersøkelsen ble gjennomført som en del av undervisningsoppleggene «Økonomi og karrierevalg» (10. klasse) og «Sjef i eget liv» (Vg2) som er utviklet av organisasjonen Ungt Entreprenørskap. </a:t>
            </a:r>
          </a:p>
          <a:p>
            <a:pPr algn="l" fontAlgn="base"/>
            <a:endParaRPr lang="nb-NO" sz="1100" dirty="0">
              <a:solidFill>
                <a:srgbClr val="3F4D5A"/>
              </a:solidFill>
              <a:latin typeface="system-ui"/>
            </a:endParaRPr>
          </a:p>
          <a:p>
            <a:pPr algn="l" fontAlgn="base"/>
            <a:r>
              <a:rPr lang="nb-NO" sz="1100" b="0" i="0" dirty="0">
                <a:solidFill>
                  <a:srgbClr val="3F4D5A"/>
                </a:solidFill>
                <a:effectLst/>
                <a:latin typeface="system-ui"/>
              </a:rPr>
              <a:t>Ansatte i Sparebank1 Nord-Norge underviste på ulike ungdomsskoler og videregående skoler i hele Nord-Norge og ga elevene lenke til undersøkelsen i starten av undervisningen. Det var frivillig å svare, og elevene kunne også hoppe over spørsmål om de ønsket det. I forkant ble det sendt ut et informasjonsskriv til skoler og foreldre om hva spørreundersøkelsen innebar for elevene.</a:t>
            </a:r>
          </a:p>
          <a:p>
            <a:pPr algn="l" fontAlgn="base"/>
            <a:endParaRPr lang="nb-NO" sz="1100" b="0" i="0" dirty="0">
              <a:solidFill>
                <a:srgbClr val="3F4D5A"/>
              </a:solidFill>
              <a:effectLst/>
              <a:latin typeface="system-ui"/>
            </a:endParaRPr>
          </a:p>
          <a:p>
            <a:pPr algn="l" fontAlgn="base"/>
            <a:r>
              <a:rPr lang="nb-NO" sz="1100" b="0" i="0" dirty="0">
                <a:solidFill>
                  <a:srgbClr val="3F4D5A"/>
                </a:solidFill>
                <a:effectLst/>
                <a:latin typeface="system-ui"/>
              </a:rPr>
              <a:t>Datainnsamlingen foregikk fra 16. november 2022 til 1. februar 2023.</a:t>
            </a:r>
          </a:p>
          <a:p>
            <a:pPr algn="l" fontAlgn="base"/>
            <a:endParaRPr lang="nb-NO" sz="1100" b="0" i="0" dirty="0">
              <a:solidFill>
                <a:srgbClr val="3F4D5A"/>
              </a:solidFill>
              <a:effectLst/>
              <a:latin typeface="system-ui"/>
            </a:endParaRPr>
          </a:p>
          <a:p>
            <a:pPr algn="l" fontAlgn="base"/>
            <a:r>
              <a:rPr lang="nb-NO" sz="1100" b="0" i="0" dirty="0">
                <a:solidFill>
                  <a:srgbClr val="3F4D5A"/>
                </a:solidFill>
                <a:effectLst/>
                <a:latin typeface="system-ui"/>
              </a:rPr>
              <a:t>Besvarelsene er anonyme, men skolene fikk ulike lenker basert på sentralitetsnivået til kommunen skolen ligger i og hvilket av undervisningsoppleggene som ble gjennomført. Sentralitetsnivå ble i tillegg til selvoppgitt kjønn brukt for å vekte resultatene. </a:t>
            </a:r>
          </a:p>
          <a:p>
            <a:pPr algn="l" fontAlgn="base"/>
            <a:endParaRPr lang="nb-NO" sz="1100" dirty="0">
              <a:solidFill>
                <a:srgbClr val="3F4D5A"/>
              </a:solidFill>
              <a:latin typeface="system-ui"/>
            </a:endParaRPr>
          </a:p>
          <a:p>
            <a:pPr algn="l" fontAlgn="base"/>
            <a:endParaRPr lang="nb-NO" sz="1100" b="0" i="0" dirty="0">
              <a:solidFill>
                <a:srgbClr val="3F4D5A"/>
              </a:solidFill>
              <a:effectLst/>
              <a:latin typeface="system-ui"/>
            </a:endParaRPr>
          </a:p>
          <a:p>
            <a:pPr algn="l" fontAlgn="base"/>
            <a:endParaRPr lang="nb-NO" sz="1100" dirty="0">
              <a:solidFill>
                <a:srgbClr val="3F4D5A"/>
              </a:solidFill>
              <a:latin typeface="system-ui"/>
            </a:endParaRPr>
          </a:p>
          <a:p>
            <a:pPr algn="l" fontAlgn="base"/>
            <a:endParaRPr lang="nb-NO" sz="1100" b="0" i="0" dirty="0">
              <a:solidFill>
                <a:srgbClr val="3F4D5A"/>
              </a:solidFill>
              <a:effectLst/>
              <a:latin typeface="system-ui"/>
            </a:endParaRPr>
          </a:p>
          <a:p>
            <a:pPr algn="l" fontAlgn="base"/>
            <a:endParaRPr lang="nb-NO" sz="1100" dirty="0">
              <a:solidFill>
                <a:srgbClr val="3F4D5A"/>
              </a:solidFill>
              <a:latin typeface="system-ui"/>
            </a:endParaRPr>
          </a:p>
          <a:p>
            <a:pPr algn="l" fontAlgn="base"/>
            <a:endParaRPr lang="nb-NO" sz="1100" b="0" i="0" dirty="0">
              <a:solidFill>
                <a:srgbClr val="3F4D5A"/>
              </a:solidFill>
              <a:effectLst/>
              <a:latin typeface="system-ui"/>
            </a:endParaRPr>
          </a:p>
          <a:p>
            <a:pPr algn="l" fontAlgn="base"/>
            <a:endParaRPr lang="nb-NO" sz="1100" dirty="0">
              <a:solidFill>
                <a:srgbClr val="3F4D5A"/>
              </a:solidFill>
              <a:latin typeface="system-ui"/>
            </a:endParaRPr>
          </a:p>
          <a:p>
            <a:pPr algn="l" fontAlgn="base"/>
            <a:endParaRPr lang="nb-NO" sz="1100" b="0" i="0" dirty="0">
              <a:solidFill>
                <a:srgbClr val="3F4D5A"/>
              </a:solidFill>
              <a:effectLst/>
              <a:latin typeface="system-ui"/>
            </a:endParaRPr>
          </a:p>
          <a:p>
            <a:pPr algn="l" fontAlgn="base"/>
            <a:endParaRPr lang="nb-NO" sz="1100" dirty="0">
              <a:solidFill>
                <a:srgbClr val="3F4D5A"/>
              </a:solidFill>
              <a:latin typeface="system-ui"/>
            </a:endParaRPr>
          </a:p>
          <a:p>
            <a:pPr algn="l" fontAlgn="base"/>
            <a:endParaRPr lang="nb-NO" sz="1100" b="0" i="0" dirty="0">
              <a:solidFill>
                <a:srgbClr val="3F4D5A"/>
              </a:solidFill>
              <a:effectLst/>
              <a:latin typeface="system-ui"/>
            </a:endParaRPr>
          </a:p>
          <a:p>
            <a:pPr algn="l" fontAlgn="base"/>
            <a:endParaRPr lang="nb-NO" sz="1100" dirty="0">
              <a:solidFill>
                <a:srgbClr val="3F4D5A"/>
              </a:solidFill>
              <a:latin typeface="system-ui"/>
            </a:endParaRPr>
          </a:p>
          <a:p>
            <a:pPr algn="l" fontAlgn="base"/>
            <a:endParaRPr lang="nb-NO" sz="1100" b="0" i="0" dirty="0">
              <a:solidFill>
                <a:srgbClr val="3F4D5A"/>
              </a:solidFill>
              <a:effectLst/>
              <a:latin typeface="system-ui"/>
            </a:endParaRPr>
          </a:p>
          <a:p>
            <a:pPr algn="l" fontAlgn="base"/>
            <a:endParaRPr lang="nb-NO" sz="1100" dirty="0">
              <a:solidFill>
                <a:srgbClr val="3F4D5A"/>
              </a:solidFill>
              <a:latin typeface="system-ui"/>
            </a:endParaRPr>
          </a:p>
          <a:p>
            <a:pPr algn="l" fontAlgn="base"/>
            <a:endParaRPr lang="nb-NO" sz="1100" b="0" i="0" dirty="0">
              <a:solidFill>
                <a:srgbClr val="3F4D5A"/>
              </a:solidFill>
              <a:effectLst/>
              <a:latin typeface="system-ui"/>
            </a:endParaRPr>
          </a:p>
          <a:p>
            <a:pPr algn="l" fontAlgn="base"/>
            <a:endParaRPr lang="nb-NO" sz="1100" dirty="0">
              <a:solidFill>
                <a:srgbClr val="3F4D5A"/>
              </a:solidFill>
              <a:latin typeface="system-ui"/>
            </a:endParaRPr>
          </a:p>
          <a:p>
            <a:pPr algn="l" fontAlgn="base"/>
            <a:endParaRPr lang="nb-NO" sz="1100" b="0" i="0" dirty="0">
              <a:solidFill>
                <a:srgbClr val="3F4D5A"/>
              </a:solidFill>
              <a:effectLst/>
              <a:latin typeface="system-ui"/>
            </a:endParaRPr>
          </a:p>
          <a:p>
            <a:pPr algn="l" fontAlgn="base"/>
            <a:r>
              <a:rPr lang="nb-NO" sz="1100" b="0" i="0" dirty="0">
                <a:solidFill>
                  <a:srgbClr val="3F4D5A"/>
                </a:solidFill>
                <a:effectLst/>
                <a:latin typeface="system-ui"/>
              </a:rPr>
              <a:t>De to undervisningsoppleggene ble vektet hver for seg og resultatene blir derfor også i hovedsak presentert for hvert av programmene. De som har svart «Annet» på kjønn ble kun vektet ut fra sentralitetsnivå. De som ikke har svart på dette spørsmålet ble utelatt fra analysen. Populasjon ble hentet fra </a:t>
            </a:r>
            <a:r>
              <a:rPr lang="nb-NO" sz="1100" b="0" i="0" u="none" strike="noStrike" dirty="0">
                <a:solidFill>
                  <a:srgbClr val="3397FF"/>
                </a:solidFill>
                <a:effectLst/>
                <a:latin typeface="system-ui"/>
                <a:hlinkClick r:id="rId5"/>
              </a:rPr>
              <a:t>elevtallene til utdanningsdirektoratet</a:t>
            </a:r>
            <a:r>
              <a:rPr lang="nb-NO" sz="1100" b="0" i="0" dirty="0">
                <a:solidFill>
                  <a:srgbClr val="3F4D5A"/>
                </a:solidFill>
                <a:effectLst/>
                <a:latin typeface="system-ui"/>
              </a:rPr>
              <a:t> som er inndelt i kommuner, kjønn og trinn. Vektene varierer mellom 0,42 og 3,31.</a:t>
            </a:r>
          </a:p>
          <a:p>
            <a:pPr algn="l" fontAlgn="base"/>
            <a:endParaRPr lang="nb-NO" sz="1100" b="0" i="0" dirty="0">
              <a:solidFill>
                <a:srgbClr val="3F4D5A"/>
              </a:solidFill>
              <a:effectLst/>
              <a:latin typeface="system-ui"/>
            </a:endParaRPr>
          </a:p>
          <a:p>
            <a:pPr algn="l" fontAlgn="base"/>
            <a:r>
              <a:rPr lang="nb-NO" sz="1100" b="0" i="0" dirty="0">
                <a:solidFill>
                  <a:srgbClr val="3F4D5A"/>
                </a:solidFill>
                <a:effectLst/>
                <a:latin typeface="system-ui"/>
              </a:rPr>
              <a:t>Totalt er 306 svar fra «Økonomi og karrierevalg» og 451 fra «Sjef i eget liv» tatt med i analysen. Dette utgjør 5,4 prosent av alle tiendeklassinger i Nord-Norge og 8,1 prosent av alle vg2-elever. Noen elever fra andre trinn kan også ha deltatt i opplegget, men målgruppen var disse trinnene.</a:t>
            </a:r>
          </a:p>
          <a:p>
            <a:pPr algn="l" fontAlgn="base"/>
            <a:r>
              <a:rPr lang="nb-NO" sz="1100" b="0" i="0" dirty="0">
                <a:solidFill>
                  <a:srgbClr val="3F4D5A"/>
                </a:solidFill>
                <a:effectLst/>
                <a:latin typeface="system-ui"/>
              </a:rPr>
              <a:t>Blant svarene på videregående var særlig gutter på sentralitetsnivå 3 overrepresentert. Dette skyldtes utvalget av skoler som var med på opplegget. Ingen videregående skoler på sentralitetsnivå 6 var med, og kun et fåtall besvarelser på ungdomsskolen kom fra sentralitet 6. I vektinga ble nivå 5 og 6 slått sammen.</a:t>
            </a:r>
          </a:p>
        </p:txBody>
      </p:sp>
    </p:spTree>
    <p:extLst>
      <p:ext uri="{BB962C8B-B14F-4D97-AF65-F5344CB8AC3E}">
        <p14:creationId xmlns:p14="http://schemas.microsoft.com/office/powerpoint/2010/main" val="189295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DD9CA8A9-71A3-214C-9B6D-9408C7D14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58" y="1275606"/>
            <a:ext cx="7383143" cy="3648311"/>
          </a:xfrm>
          <a:prstGeom prst="rect">
            <a:avLst/>
          </a:prstGeom>
        </p:spPr>
      </p:pic>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Setter du eller foreldrene dine</a:t>
            </a:r>
            <a:br>
              <a:rPr lang="nb-NO" dirty="0"/>
            </a:br>
            <a:r>
              <a:rPr lang="nb-NO" dirty="0"/>
              <a:t>av penger til sparing for deg?</a:t>
            </a:r>
          </a:p>
        </p:txBody>
      </p:sp>
      <p:pic>
        <p:nvPicPr>
          <p:cNvPr id="5" name="Bilde 4">
            <a:extLst>
              <a:ext uri="{FF2B5EF4-FFF2-40B4-BE49-F238E27FC236}">
                <a16:creationId xmlns:a16="http://schemas.microsoft.com/office/drawing/2014/main" id="{909A9775-4A5E-7049-AC6F-42941E78077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8" name="Bilde 7" descr="Et bilde som inneholder tekst&#10;&#10;Automatisk generert beskrivelse">
            <a:extLst>
              <a:ext uri="{FF2B5EF4-FFF2-40B4-BE49-F238E27FC236}">
                <a16:creationId xmlns:a16="http://schemas.microsoft.com/office/drawing/2014/main" id="{9C0F2BFC-53FF-224E-B205-1842015626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21615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Har du oversikt over hvor mange</a:t>
            </a:r>
            <a:br>
              <a:rPr lang="nb-NO" dirty="0"/>
            </a:br>
            <a:r>
              <a:rPr lang="nb-NO" dirty="0"/>
              <a:t>penger du har på konto? </a:t>
            </a:r>
          </a:p>
        </p:txBody>
      </p:sp>
      <p:pic>
        <p:nvPicPr>
          <p:cNvPr id="3" name="Bilde 2" descr="Et bilde som inneholder tekst, monitor, skjerm, sort&#10;&#10;Automatisk generert beskrivelse">
            <a:extLst>
              <a:ext uri="{FF2B5EF4-FFF2-40B4-BE49-F238E27FC236}">
                <a16:creationId xmlns:a16="http://schemas.microsoft.com/office/drawing/2014/main" id="{62F37EC7-2B60-6C4C-9B4B-0D879517E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16" y="1805506"/>
            <a:ext cx="8712968" cy="2901486"/>
          </a:xfrm>
          <a:prstGeom prst="rect">
            <a:avLst/>
          </a:prstGeom>
        </p:spPr>
      </p:pic>
      <p:pic>
        <p:nvPicPr>
          <p:cNvPr id="5" name="Bilde 4">
            <a:extLst>
              <a:ext uri="{FF2B5EF4-FFF2-40B4-BE49-F238E27FC236}">
                <a16:creationId xmlns:a16="http://schemas.microsoft.com/office/drawing/2014/main" id="{4E6DB77B-F446-374D-A99F-098CA0635A4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F90C1E25-19B7-F848-A7C3-C74EDAE9DB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283977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8162526" cy="847604"/>
          </a:xfrm>
        </p:spPr>
        <p:txBody>
          <a:bodyPr/>
          <a:lstStyle/>
          <a:p>
            <a:r>
              <a:rPr lang="nb-NO" dirty="0"/>
              <a:t>Bruker du mest penger </a:t>
            </a:r>
            <a:br>
              <a:rPr lang="nb-NO" dirty="0"/>
            </a:br>
            <a:r>
              <a:rPr lang="nb-NO" dirty="0"/>
              <a:t>på butikk eller på nett?</a:t>
            </a:r>
          </a:p>
        </p:txBody>
      </p:sp>
      <p:pic>
        <p:nvPicPr>
          <p:cNvPr id="3" name="Bilde 2" descr="Et bilde som inneholder tekst, monitor, skjerm, sort&#10;&#10;Automatisk generert beskrivelse">
            <a:extLst>
              <a:ext uri="{FF2B5EF4-FFF2-40B4-BE49-F238E27FC236}">
                <a16:creationId xmlns:a16="http://schemas.microsoft.com/office/drawing/2014/main" id="{42A5601D-1A22-A24E-85F0-5EBE4020D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27" y="1796259"/>
            <a:ext cx="8705547" cy="2499444"/>
          </a:xfrm>
          <a:prstGeom prst="rect">
            <a:avLst/>
          </a:prstGeom>
        </p:spPr>
      </p:pic>
      <p:pic>
        <p:nvPicPr>
          <p:cNvPr id="5" name="Bilde 4">
            <a:extLst>
              <a:ext uri="{FF2B5EF4-FFF2-40B4-BE49-F238E27FC236}">
                <a16:creationId xmlns:a16="http://schemas.microsoft.com/office/drawing/2014/main" id="{8FB6A61D-CAAE-EF44-99A9-EF8D9B6948A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A14F56E2-80E5-7E4A-B643-84C3411D7F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232024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Har du kjøpt noe av dette </a:t>
            </a:r>
            <a:br>
              <a:rPr lang="nb-NO" dirty="0"/>
            </a:br>
            <a:r>
              <a:rPr lang="nb-NO" dirty="0"/>
              <a:t>over internett det siste året? </a:t>
            </a:r>
          </a:p>
        </p:txBody>
      </p:sp>
      <p:pic>
        <p:nvPicPr>
          <p:cNvPr id="3" name="Bilde 2" descr="Et bilde som inneholder tekst, monitor, skjerm, sort&#10;&#10;Automatisk generert beskrivelse">
            <a:extLst>
              <a:ext uri="{FF2B5EF4-FFF2-40B4-BE49-F238E27FC236}">
                <a16:creationId xmlns:a16="http://schemas.microsoft.com/office/drawing/2014/main" id="{F8B4086C-DE91-9948-A21F-91C8BA27B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30" y="1670920"/>
            <a:ext cx="8855739" cy="2750122"/>
          </a:xfrm>
          <a:prstGeom prst="rect">
            <a:avLst/>
          </a:prstGeom>
        </p:spPr>
      </p:pic>
      <p:pic>
        <p:nvPicPr>
          <p:cNvPr id="5" name="Bilde 4">
            <a:extLst>
              <a:ext uri="{FF2B5EF4-FFF2-40B4-BE49-F238E27FC236}">
                <a16:creationId xmlns:a16="http://schemas.microsoft.com/office/drawing/2014/main" id="{1B33CCA4-7227-7140-B830-05C1CBAA4C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90F9BCEE-C038-B343-A77B-9CA262AE8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39100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Har du kjøpt noe av dette </a:t>
            </a:r>
            <a:br>
              <a:rPr lang="nb-NO" dirty="0"/>
            </a:br>
            <a:r>
              <a:rPr lang="nb-NO" dirty="0"/>
              <a:t>over internett det siste året? </a:t>
            </a:r>
          </a:p>
        </p:txBody>
      </p:sp>
      <p:pic>
        <p:nvPicPr>
          <p:cNvPr id="5" name="Bilde 4" descr="Et bilde som inneholder tekst, monitor, skjerm, sort&#10;&#10;Automatisk generert beskrivelse">
            <a:extLst>
              <a:ext uri="{FF2B5EF4-FFF2-40B4-BE49-F238E27FC236}">
                <a16:creationId xmlns:a16="http://schemas.microsoft.com/office/drawing/2014/main" id="{8B24D6D9-7321-1543-8F60-58C03063D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252799"/>
            <a:ext cx="9144000" cy="3527227"/>
          </a:xfrm>
          <a:prstGeom prst="rect">
            <a:avLst/>
          </a:prstGeom>
        </p:spPr>
      </p:pic>
      <p:pic>
        <p:nvPicPr>
          <p:cNvPr id="7" name="Bilde 6">
            <a:extLst>
              <a:ext uri="{FF2B5EF4-FFF2-40B4-BE49-F238E27FC236}">
                <a16:creationId xmlns:a16="http://schemas.microsoft.com/office/drawing/2014/main" id="{8C5DA8CC-A457-934B-A0FF-58FB91B6D22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8" name="Bilde 7" descr="Et bilde som inneholder tekst&#10;&#10;Automatisk generert beskrivelse">
            <a:extLst>
              <a:ext uri="{FF2B5EF4-FFF2-40B4-BE49-F238E27FC236}">
                <a16:creationId xmlns:a16="http://schemas.microsoft.com/office/drawing/2014/main" id="{89FCF100-660B-E14D-981F-5C02071F5A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700337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monitor, skjerm, sort&#10;&#10;Automatisk generert beskrivelse">
            <a:extLst>
              <a:ext uri="{FF2B5EF4-FFF2-40B4-BE49-F238E27FC236}">
                <a16:creationId xmlns:a16="http://schemas.microsoft.com/office/drawing/2014/main" id="{4AAB5A10-1ADC-2D42-8C71-0E4AF0899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44" y="1252798"/>
            <a:ext cx="9144000" cy="3527227"/>
          </a:xfrm>
          <a:prstGeom prst="rect">
            <a:avLst/>
          </a:prstGeom>
        </p:spPr>
      </p:pic>
      <p:sp>
        <p:nvSpPr>
          <p:cNvPr id="4" name="Tittel 3">
            <a:extLst>
              <a:ext uri="{FF2B5EF4-FFF2-40B4-BE49-F238E27FC236}">
                <a16:creationId xmlns:a16="http://schemas.microsoft.com/office/drawing/2014/main" id="{CA3E9D1B-DA52-2746-87DB-9B7F06410CBF}"/>
              </a:ext>
            </a:extLst>
          </p:cNvPr>
          <p:cNvSpPr>
            <a:spLocks noGrp="1"/>
          </p:cNvSpPr>
          <p:nvPr>
            <p:ph type="title"/>
          </p:nvPr>
        </p:nvSpPr>
        <p:spPr>
          <a:xfrm>
            <a:off x="585938" y="537367"/>
            <a:ext cx="7972124" cy="847604"/>
          </a:xfrm>
        </p:spPr>
        <p:txBody>
          <a:bodyPr/>
          <a:lstStyle/>
          <a:p>
            <a:r>
              <a:rPr lang="nb-NO" dirty="0"/>
              <a:t>Har du kjøpt noe av dette </a:t>
            </a:r>
            <a:br>
              <a:rPr lang="nb-NO" dirty="0"/>
            </a:br>
            <a:r>
              <a:rPr lang="nb-NO" dirty="0"/>
              <a:t>over internett det siste året? </a:t>
            </a:r>
          </a:p>
        </p:txBody>
      </p:sp>
      <p:pic>
        <p:nvPicPr>
          <p:cNvPr id="5" name="Bilde 4">
            <a:extLst>
              <a:ext uri="{FF2B5EF4-FFF2-40B4-BE49-F238E27FC236}">
                <a16:creationId xmlns:a16="http://schemas.microsoft.com/office/drawing/2014/main" id="{3B175F60-3BD2-C04D-A5DF-CA4B93665FF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30" y="4796786"/>
            <a:ext cx="586406" cy="161262"/>
          </a:xfrm>
          <a:prstGeom prst="rect">
            <a:avLst/>
          </a:prstGeom>
        </p:spPr>
      </p:pic>
      <p:pic>
        <p:nvPicPr>
          <p:cNvPr id="7" name="Bilde 6" descr="Et bilde som inneholder tekst&#10;&#10;Automatisk generert beskrivelse">
            <a:extLst>
              <a:ext uri="{FF2B5EF4-FFF2-40B4-BE49-F238E27FC236}">
                <a16:creationId xmlns:a16="http://schemas.microsoft.com/office/drawing/2014/main" id="{36710C51-1477-634C-93D6-593A4291B3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48" y="4545730"/>
            <a:ext cx="384974" cy="412318"/>
          </a:xfrm>
          <a:prstGeom prst="rect">
            <a:avLst/>
          </a:prstGeom>
        </p:spPr>
      </p:pic>
    </p:spTree>
    <p:extLst>
      <p:ext uri="{BB962C8B-B14F-4D97-AF65-F5344CB8AC3E}">
        <p14:creationId xmlns:p14="http://schemas.microsoft.com/office/powerpoint/2010/main" val="2097709337"/>
      </p:ext>
    </p:extLst>
  </p:cSld>
  <p:clrMapOvr>
    <a:masterClrMapping/>
  </p:clrMapOvr>
</p:sld>
</file>

<file path=ppt/theme/theme1.xml><?xml version="1.0" encoding="utf-8"?>
<a:theme xmlns:a="http://schemas.openxmlformats.org/drawingml/2006/main" name="Standard farger">
  <a:themeElements>
    <a:clrScheme name="SpareBank 1 standard">
      <a:dk1>
        <a:srgbClr val="323232"/>
      </a:dk1>
      <a:lt1>
        <a:srgbClr val="FFFFFF"/>
      </a:lt1>
      <a:dk2>
        <a:srgbClr val="002776"/>
      </a:dk2>
      <a:lt2>
        <a:srgbClr val="F0EAD7"/>
      </a:lt2>
      <a:accent1>
        <a:srgbClr val="005AA4"/>
      </a:accent1>
      <a:accent2>
        <a:srgbClr val="008ED2"/>
      </a:accent2>
      <a:accent3>
        <a:srgbClr val="D3D3D3"/>
      </a:accent3>
      <a:accent4>
        <a:srgbClr val="999999"/>
      </a:accent4>
      <a:accent5>
        <a:srgbClr val="666666"/>
      </a:accent5>
      <a:accent6>
        <a:srgbClr val="C94096"/>
      </a:accent6>
      <a:hlink>
        <a:srgbClr val="0075D2"/>
      </a:hlink>
      <a:folHlink>
        <a:srgbClr val="A2007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1218171B-D6AB-41F4-9548-0B5B54478EEF}" vid="{6996CE61-1AB1-45B2-B0F0-C0AC64D9A356}"/>
    </a:ext>
  </a:extLst>
</a:theme>
</file>

<file path=ppt/theme/theme2.xml><?xml version="1.0" encoding="utf-8"?>
<a:theme xmlns:a="http://schemas.openxmlformats.org/drawingml/2006/main" name="Utvidet fargepalett">
  <a:themeElements>
    <a:clrScheme name="SpareBank 1 utvidet">
      <a:dk1>
        <a:srgbClr val="323232"/>
      </a:dk1>
      <a:lt1>
        <a:srgbClr val="FFFFFF"/>
      </a:lt1>
      <a:dk2>
        <a:srgbClr val="002776"/>
      </a:dk2>
      <a:lt2>
        <a:srgbClr val="F0EAD7"/>
      </a:lt2>
      <a:accent1>
        <a:srgbClr val="005AA4"/>
      </a:accent1>
      <a:accent2>
        <a:srgbClr val="008ED2"/>
      </a:accent2>
      <a:accent3>
        <a:srgbClr val="C94096"/>
      </a:accent3>
      <a:accent4>
        <a:srgbClr val="DA3D00"/>
      </a:accent4>
      <a:accent5>
        <a:srgbClr val="FF9100"/>
      </a:accent5>
      <a:accent6>
        <a:srgbClr val="37B441"/>
      </a:accent6>
      <a:hlink>
        <a:srgbClr val="0075D2"/>
      </a:hlink>
      <a:folHlink>
        <a:srgbClr val="A2007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1218171B-D6AB-41F4-9548-0B5B54478EEF}" vid="{EECEB6B5-FD87-42C1-BAD3-A6EB3013C21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pprettetdato xmlns="1a2476f0-e45a-4da2-8c25-eae8e0a9beff">2021-01-21T12:40:55Z</Opprettetdato>
    <AssignedTo xmlns="http://schemas.microsoft.com/sharepoint/v3">
      <UserInfo>
        <DisplayName/>
        <AccountId xsi:nil="true"/>
        <AccountType/>
      </UserInfo>
    </AssignedTo>
    <Oprrettet xmlns="1a2476f0-e45a-4da2-8c25-eae8e0a9beff" xsi:nil="true"/>
    <i9ua xmlns="1a2476f0-e45a-4da2-8c25-eae8e0a9bef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7DE01B5E8DA0344A14E1DE0F7BB413A" ma:contentTypeVersion="16" ma:contentTypeDescription="Opprett et nytt dokument." ma:contentTypeScope="" ma:versionID="6504e037cc7326e3c5ae6cc7205c674f">
  <xsd:schema xmlns:xsd="http://www.w3.org/2001/XMLSchema" xmlns:xs="http://www.w3.org/2001/XMLSchema" xmlns:p="http://schemas.microsoft.com/office/2006/metadata/properties" xmlns:ns1="http://schemas.microsoft.com/sharepoint/v3" xmlns:ns2="1a2476f0-e45a-4da2-8c25-eae8e0a9beff" xmlns:ns3="4826bf3b-dde1-4d39-a15b-ac66374e3f97" targetNamespace="http://schemas.microsoft.com/office/2006/metadata/properties" ma:root="true" ma:fieldsID="a0644ff371a000490ce1059079aa5da6" ns1:_="" ns2:_="" ns3:_="">
    <xsd:import namespace="http://schemas.microsoft.com/sharepoint/v3"/>
    <xsd:import namespace="1a2476f0-e45a-4da2-8c25-eae8e0a9beff"/>
    <xsd:import namespace="4826bf3b-dde1-4d39-a15b-ac66374e3f97"/>
    <xsd:element name="properties">
      <xsd:complexType>
        <xsd:sequence>
          <xsd:element name="documentManagement">
            <xsd:complexType>
              <xsd:all>
                <xsd:element ref="ns2:MediaServiceMetadata" minOccurs="0"/>
                <xsd:element ref="ns2:MediaServiceFastMetadata" minOccurs="0"/>
                <xsd:element ref="ns2:Opprettetdato"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ServiceLocation" minOccurs="0"/>
                <xsd:element ref="ns1:AssignedTo" minOccurs="0"/>
                <xsd:element ref="ns2:Oprrettet" minOccurs="0"/>
                <xsd:element ref="ns2:i9u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ssignedTo" ma:index="21" nillable="true" ma:displayName="Tilordnet til" ma:list="UserInfo"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2476f0-e45a-4da2-8c25-eae8e0a9be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Opprettetdato" ma:index="10" nillable="true" ma:displayName="Opprettet dato" ma:default="[today]" ma:format="DateOnly" ma:internalName="Opprettetdato">
      <xsd:simpleType>
        <xsd:restriction base="dms:DateTim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Oprrettet" ma:index="22" nillable="true" ma:displayName="Oprrettet" ma:format="DateOnly" ma:internalName="Oprrettet">
      <xsd:simpleType>
        <xsd:restriction base="dms:DateTime"/>
      </xsd:simpleType>
    </xsd:element>
    <xsd:element name="i9ua" ma:index="23" nillable="true" ma:displayName="Dato og klokkeslett" ma:internalName="i9ua">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826bf3b-dde1-4d39-a15b-ac66374e3f97"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66BD38-0A18-41D4-82CB-121456412E76}">
  <ds:schemaRefs>
    <ds:schemaRef ds:uri="http://purl.org/dc/terms/"/>
    <ds:schemaRef ds:uri="http://purl.org/dc/elements/1.1/"/>
    <ds:schemaRef ds:uri="http://schemas.microsoft.com/office/infopath/2007/PartnerControls"/>
    <ds:schemaRef ds:uri="http://schemas.openxmlformats.org/package/2006/metadata/core-properties"/>
    <ds:schemaRef ds:uri="http://purl.org/dc/dcmitype/"/>
    <ds:schemaRef ds:uri="http://www.w3.org/XML/1998/namespace"/>
    <ds:schemaRef ds:uri="4826bf3b-dde1-4d39-a15b-ac66374e3f97"/>
    <ds:schemaRef ds:uri="http://schemas.microsoft.com/office/2006/documentManagement/types"/>
    <ds:schemaRef ds:uri="1a2476f0-e45a-4da2-8c25-eae8e0a9beff"/>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4C604B94-C6A3-4F2D-BE27-95CE42F16C9A}">
  <ds:schemaRefs>
    <ds:schemaRef ds:uri="http://schemas.microsoft.com/sharepoint/v3/contenttype/forms"/>
  </ds:schemaRefs>
</ds:datastoreItem>
</file>

<file path=customXml/itemProps3.xml><?xml version="1.0" encoding="utf-8"?>
<ds:datastoreItem xmlns:ds="http://schemas.openxmlformats.org/officeDocument/2006/customXml" ds:itemID="{B6721962-B8DE-4643-8BD0-7B11DE2F76DB}">
  <ds:schemaRefs>
    <ds:schemaRef ds:uri="1a2476f0-e45a-4da2-8c25-eae8e0a9beff"/>
    <ds:schemaRef ds:uri="4826bf3b-dde1-4d39-a15b-ac66374e3f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9762</TotalTime>
  <Words>854</Words>
  <Application>Microsoft Macintosh PowerPoint</Application>
  <PresentationFormat>Skjermfremvisning (16:9)</PresentationFormat>
  <Paragraphs>90</Paragraphs>
  <Slides>31</Slides>
  <Notes>31</Notes>
  <HiddenSlides>0</HiddenSlides>
  <MMClips>0</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31</vt:i4>
      </vt:variant>
    </vt:vector>
  </HeadingPairs>
  <TitlesOfParts>
    <vt:vector size="36" baseType="lpstr">
      <vt:lpstr>Arial</vt:lpstr>
      <vt:lpstr>Calibri</vt:lpstr>
      <vt:lpstr>system-ui</vt:lpstr>
      <vt:lpstr>Standard farger</vt:lpstr>
      <vt:lpstr>Utvidet fargepalett</vt:lpstr>
      <vt:lpstr>Ungdom om økonomi og karriere 2023</vt:lpstr>
      <vt:lpstr>Om ungdom om økonomi og karriere 2023</vt:lpstr>
      <vt:lpstr>Hvor får du vanligvis penger fra?  (flere kryss mulig) </vt:lpstr>
      <vt:lpstr>Setter du eller foreldrene dine av penger til sparing for deg?</vt:lpstr>
      <vt:lpstr>Har du oversikt over hvor mange penger du har på konto? </vt:lpstr>
      <vt:lpstr>Bruker du mest penger  på butikk eller på nett?</vt:lpstr>
      <vt:lpstr>Har du kjøpt noe av dette  over internett det siste året? </vt:lpstr>
      <vt:lpstr>Har du kjøpt noe av dette  over internett det siste året? </vt:lpstr>
      <vt:lpstr>Har du kjøpt noe av dette  over internett det siste året? </vt:lpstr>
      <vt:lpstr>Bruker du penger på digitale goder i spill? For eksempel robux, minecoins, skins.</vt:lpstr>
      <vt:lpstr>Bruker du penger på digitale goder i spill? For eksempel robux, minecoins, skins.</vt:lpstr>
      <vt:lpstr>Hva bruker du mest penger på?  (Skala fra 1 til 9 hvor 9 er høyest) </vt:lpstr>
      <vt:lpstr>Hva bruker du mest penger på?  (Andel som har valgt på førsteplass) </vt:lpstr>
      <vt:lpstr>Hva bruker du mest penger på?  (Andel som har valgt på førsteplass) </vt:lpstr>
      <vt:lpstr>Hva bruker du mest penger på?  (Andel som har valgt på førsteplass) </vt:lpstr>
      <vt:lpstr>Hvor ofte er du innom butikk, kiosk eller kantine i løpet av ei vanlig uke? </vt:lpstr>
      <vt:lpstr>Hvor ofte er du innom butikk, kiosk eller kantine i løpet av ei vanlig uke? </vt:lpstr>
      <vt:lpstr>Er du bekymret for din fremtidige økonomi? </vt:lpstr>
      <vt:lpstr>Er du bekymret for din fremtidige økonomi? </vt:lpstr>
      <vt:lpstr>Hva er forskjellen mellom boliglån og forbrukslån? Velg riktige påstander. </vt:lpstr>
      <vt:lpstr>Tror du at du kommer til bruke  kredittkort om du mangler penger? </vt:lpstr>
      <vt:lpstr>Snakker dere om økonomi hjemme? </vt:lpstr>
      <vt:lpstr>Vet du omtrent hva familien din… </vt:lpstr>
      <vt:lpstr>Hvilke forsikringer tenker du det er viktig å ha? </vt:lpstr>
      <vt:lpstr>Vet du hvilken utdanning eller hvilket yrke du ønsker deg? </vt:lpstr>
      <vt:lpstr>Har du fått nok informasjon til å ta  et valg om studieretning eller jobb? </vt:lpstr>
      <vt:lpstr>Hva er viktig for deg når du skal velge jobb?  (velg de tre viktigste kriteriene) </vt:lpstr>
      <vt:lpstr>Har du blitt forsøkt svindlet på nett eller via SMS? </vt:lpstr>
      <vt:lpstr>Føler du at du kan nok til  å avsløre forsøk på svindel? </vt:lpstr>
      <vt:lpstr>Andel av populasjon som har svart i undersøkelsen</vt:lpstr>
      <vt:lpstr>Metode og definisjoner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Konjunkturbarometeret for Nord-Norge 2020</dc:title>
  <dc:creator>Rune Finsveen;Audhild Dahlstrøm</dc:creator>
  <cp:lastModifiedBy>Helt Digital</cp:lastModifiedBy>
  <cp:revision>53</cp:revision>
  <cp:lastPrinted>2021-02-01T07:55:11Z</cp:lastPrinted>
  <dcterms:created xsi:type="dcterms:W3CDTF">2021-01-25T07:58:35Z</dcterms:created>
  <dcterms:modified xsi:type="dcterms:W3CDTF">2023-03-15T11:25:18Z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8a0f81f-715f-405e-b89d-b0efe031cb6b_Enabled">
    <vt:lpwstr>True</vt:lpwstr>
  </property>
  <property fmtid="{D5CDD505-2E9C-101B-9397-08002B2CF9AE}" pid="3" name="MSIP_Label_e8a0f81f-715f-405e-b89d-b0efe031cb6b_SiteId">
    <vt:lpwstr>2c761b06-a790-48db-a98d-b4035cf6f800</vt:lpwstr>
  </property>
  <property fmtid="{D5CDD505-2E9C-101B-9397-08002B2CF9AE}" pid="4" name="MSIP_Label_e8a0f81f-715f-405e-b89d-b0efe031cb6b_Owner">
    <vt:lpwstr>Audhild.Dahlstrom@snn.no</vt:lpwstr>
  </property>
  <property fmtid="{D5CDD505-2E9C-101B-9397-08002B2CF9AE}" pid="5" name="MSIP_Label_e8a0f81f-715f-405e-b89d-b0efe031cb6b_SetDate">
    <vt:lpwstr>2021-01-31T11:12:24.4684761Z</vt:lpwstr>
  </property>
  <property fmtid="{D5CDD505-2E9C-101B-9397-08002B2CF9AE}" pid="6" name="MSIP_Label_e8a0f81f-715f-405e-b89d-b0efe031cb6b_Name">
    <vt:lpwstr>Å P E N</vt:lpwstr>
  </property>
  <property fmtid="{D5CDD505-2E9C-101B-9397-08002B2CF9AE}" pid="7" name="MSIP_Label_e8a0f81f-715f-405e-b89d-b0efe031cb6b_Application">
    <vt:lpwstr>Microsoft Azure Information Protection</vt:lpwstr>
  </property>
  <property fmtid="{D5CDD505-2E9C-101B-9397-08002B2CF9AE}" pid="8" name="MSIP_Label_e8a0f81f-715f-405e-b89d-b0efe031cb6b_ActionId">
    <vt:lpwstr>dc976b7d-0f9b-4130-8f77-7f9d9ae7bed8</vt:lpwstr>
  </property>
  <property fmtid="{D5CDD505-2E9C-101B-9397-08002B2CF9AE}" pid="9" name="MSIP_Label_e8a0f81f-715f-405e-b89d-b0efe031cb6b_Extended_MSFT_Method">
    <vt:lpwstr>Manual</vt:lpwstr>
  </property>
  <property fmtid="{D5CDD505-2E9C-101B-9397-08002B2CF9AE}" pid="10" name="Sensitivity">
    <vt:lpwstr>Å P E N</vt:lpwstr>
  </property>
</Properties>
</file>